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4" r:id="rId18"/>
    <p:sldId id="275" r:id="rId19"/>
    <p:sldId id="276" r:id="rId20"/>
  </p:sldIdLst>
  <p:sldSz cx="12192000" cy="6858000"/>
  <p:notesSz cx="6858000" cy="9144000"/>
  <p:embeddedFontLst>
    <p:embeddedFont>
      <p:font typeface="等线" panose="02010600030101010101" pitchFamily="2" charset="-122"/>
      <p:regular r:id="rId21"/>
    </p:embeddedFont>
    <p:embeddedFont>
      <p:font typeface="OPPOSans H" panose="020B0600070205080204" charset="-122"/>
      <p:regular r:id="rId22"/>
    </p:embeddedFont>
    <p:embeddedFont>
      <p:font typeface="OPPOSans L" panose="020B0600070205080204" charset="-122"/>
      <p:regular r:id="rId23"/>
    </p:embeddedFont>
    <p:embeddedFont>
      <p:font typeface="OPPOSans R" panose="020B0600070205080204" charset="-122"/>
      <p:regular r:id="rId24"/>
    </p:embeddedFont>
    <p:embeddedFont>
      <p:font typeface="Source Han Sans" panose="020B0600070205080204" charset="-128"/>
      <p:regular r:id="rId25"/>
    </p:embeddedFont>
    <p:embeddedFont>
      <p:font typeface="SourceHanSerifJP-Bold" panose="020B0600070205080204" charset="-128"/>
      <p:regular r:id="rId26"/>
    </p:embeddedFont>
    <p:embeddedFont>
      <p:font typeface="SourceHanSerifJP-Regular" panose="020B0600070205080204" charset="-128"/>
      <p:regular r:id="rId27"/>
    </p:embeddedFont>
    <p:embeddedFont>
      <p:font typeface="Barlow Condensed Medium" panose="00000606000000000000" pitchFamily="2" charset="0"/>
      <p:regular r:id="rId2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516" y="-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9585" y="5951768"/>
            <a:ext cx="1828725" cy="542927"/>
          </a:xfrm>
          <a:custGeom>
            <a:avLst/>
            <a:gdLst>
              <a:gd name="connsiteX0" fmla="*/ 1757065 w 1828725"/>
              <a:gd name="connsiteY0" fmla="*/ 399607 h 542927"/>
              <a:gd name="connsiteX1" fmla="*/ 1828725 w 1828725"/>
              <a:gd name="connsiteY1" fmla="*/ 471267 h 542927"/>
              <a:gd name="connsiteX2" fmla="*/ 1757065 w 1828725"/>
              <a:gd name="connsiteY2" fmla="*/ 542927 h 542927"/>
              <a:gd name="connsiteX3" fmla="*/ 1685405 w 1828725"/>
              <a:gd name="connsiteY3" fmla="*/ 471267 h 542927"/>
              <a:gd name="connsiteX4" fmla="*/ 1757065 w 1828725"/>
              <a:gd name="connsiteY4" fmla="*/ 399607 h 542927"/>
              <a:gd name="connsiteX5" fmla="*/ 1546386 w 1828725"/>
              <a:gd name="connsiteY5" fmla="*/ 399607 h 542927"/>
              <a:gd name="connsiteX6" fmla="*/ 1618046 w 1828725"/>
              <a:gd name="connsiteY6" fmla="*/ 471267 h 542927"/>
              <a:gd name="connsiteX7" fmla="*/ 1546386 w 1828725"/>
              <a:gd name="connsiteY7" fmla="*/ 542927 h 542927"/>
              <a:gd name="connsiteX8" fmla="*/ 1474726 w 1828725"/>
              <a:gd name="connsiteY8" fmla="*/ 471267 h 542927"/>
              <a:gd name="connsiteX9" fmla="*/ 1546386 w 1828725"/>
              <a:gd name="connsiteY9" fmla="*/ 399607 h 542927"/>
              <a:gd name="connsiteX10" fmla="*/ 1335711 w 1828725"/>
              <a:gd name="connsiteY10" fmla="*/ 399607 h 542927"/>
              <a:gd name="connsiteX11" fmla="*/ 1407371 w 1828725"/>
              <a:gd name="connsiteY11" fmla="*/ 471267 h 542927"/>
              <a:gd name="connsiteX12" fmla="*/ 1335711 w 1828725"/>
              <a:gd name="connsiteY12" fmla="*/ 542927 h 542927"/>
              <a:gd name="connsiteX13" fmla="*/ 1264051 w 1828725"/>
              <a:gd name="connsiteY13" fmla="*/ 471267 h 542927"/>
              <a:gd name="connsiteX14" fmla="*/ 1335711 w 1828725"/>
              <a:gd name="connsiteY14" fmla="*/ 399607 h 542927"/>
              <a:gd name="connsiteX15" fmla="*/ 1125036 w 1828725"/>
              <a:gd name="connsiteY15" fmla="*/ 399607 h 542927"/>
              <a:gd name="connsiteX16" fmla="*/ 1196696 w 1828725"/>
              <a:gd name="connsiteY16" fmla="*/ 471267 h 542927"/>
              <a:gd name="connsiteX17" fmla="*/ 1125036 w 1828725"/>
              <a:gd name="connsiteY17" fmla="*/ 542927 h 542927"/>
              <a:gd name="connsiteX18" fmla="*/ 1053376 w 1828725"/>
              <a:gd name="connsiteY18" fmla="*/ 471267 h 542927"/>
              <a:gd name="connsiteX19" fmla="*/ 1125036 w 1828725"/>
              <a:gd name="connsiteY19" fmla="*/ 399607 h 542927"/>
              <a:gd name="connsiteX20" fmla="*/ 914361 w 1828725"/>
              <a:gd name="connsiteY20" fmla="*/ 399607 h 542927"/>
              <a:gd name="connsiteX21" fmla="*/ 986021 w 1828725"/>
              <a:gd name="connsiteY21" fmla="*/ 471267 h 542927"/>
              <a:gd name="connsiteX22" fmla="*/ 914361 w 1828725"/>
              <a:gd name="connsiteY22" fmla="*/ 542927 h 542927"/>
              <a:gd name="connsiteX23" fmla="*/ 842701 w 1828725"/>
              <a:gd name="connsiteY23" fmla="*/ 471267 h 542927"/>
              <a:gd name="connsiteX24" fmla="*/ 914361 w 1828725"/>
              <a:gd name="connsiteY24" fmla="*/ 399607 h 542927"/>
              <a:gd name="connsiteX25" fmla="*/ 703686 w 1828725"/>
              <a:gd name="connsiteY25" fmla="*/ 399607 h 542927"/>
              <a:gd name="connsiteX26" fmla="*/ 775346 w 1828725"/>
              <a:gd name="connsiteY26" fmla="*/ 471267 h 542927"/>
              <a:gd name="connsiteX27" fmla="*/ 703686 w 1828725"/>
              <a:gd name="connsiteY27" fmla="*/ 542927 h 542927"/>
              <a:gd name="connsiteX28" fmla="*/ 632026 w 1828725"/>
              <a:gd name="connsiteY28" fmla="*/ 471267 h 542927"/>
              <a:gd name="connsiteX29" fmla="*/ 703686 w 1828725"/>
              <a:gd name="connsiteY29" fmla="*/ 399607 h 542927"/>
              <a:gd name="connsiteX30" fmla="*/ 493010 w 1828725"/>
              <a:gd name="connsiteY30" fmla="*/ 399607 h 542927"/>
              <a:gd name="connsiteX31" fmla="*/ 564670 w 1828725"/>
              <a:gd name="connsiteY31" fmla="*/ 471267 h 542927"/>
              <a:gd name="connsiteX32" fmla="*/ 493010 w 1828725"/>
              <a:gd name="connsiteY32" fmla="*/ 542927 h 542927"/>
              <a:gd name="connsiteX33" fmla="*/ 421350 w 1828725"/>
              <a:gd name="connsiteY33" fmla="*/ 471267 h 542927"/>
              <a:gd name="connsiteX34" fmla="*/ 493010 w 1828725"/>
              <a:gd name="connsiteY34" fmla="*/ 399607 h 542927"/>
              <a:gd name="connsiteX35" fmla="*/ 282335 w 1828725"/>
              <a:gd name="connsiteY35" fmla="*/ 399607 h 542927"/>
              <a:gd name="connsiteX36" fmla="*/ 353995 w 1828725"/>
              <a:gd name="connsiteY36" fmla="*/ 471267 h 542927"/>
              <a:gd name="connsiteX37" fmla="*/ 282335 w 1828725"/>
              <a:gd name="connsiteY37" fmla="*/ 542927 h 542927"/>
              <a:gd name="connsiteX38" fmla="*/ 210675 w 1828725"/>
              <a:gd name="connsiteY38" fmla="*/ 471267 h 542927"/>
              <a:gd name="connsiteX39" fmla="*/ 282335 w 1828725"/>
              <a:gd name="connsiteY39" fmla="*/ 399607 h 542927"/>
              <a:gd name="connsiteX40" fmla="*/ 71661 w 1828725"/>
              <a:gd name="connsiteY40" fmla="*/ 399607 h 542927"/>
              <a:gd name="connsiteX41" fmla="*/ 143321 w 1828725"/>
              <a:gd name="connsiteY41" fmla="*/ 471267 h 542927"/>
              <a:gd name="connsiteX42" fmla="*/ 71661 w 1828725"/>
              <a:gd name="connsiteY42" fmla="*/ 542927 h 542927"/>
              <a:gd name="connsiteX43" fmla="*/ 1 w 1828725"/>
              <a:gd name="connsiteY43" fmla="*/ 471267 h 542927"/>
              <a:gd name="connsiteX44" fmla="*/ 71661 w 1828725"/>
              <a:gd name="connsiteY44" fmla="*/ 399607 h 542927"/>
              <a:gd name="connsiteX45" fmla="*/ 1757065 w 1828725"/>
              <a:gd name="connsiteY45" fmla="*/ 199804 h 542927"/>
              <a:gd name="connsiteX46" fmla="*/ 1828725 w 1828725"/>
              <a:gd name="connsiteY46" fmla="*/ 271464 h 542927"/>
              <a:gd name="connsiteX47" fmla="*/ 1757065 w 1828725"/>
              <a:gd name="connsiteY47" fmla="*/ 343124 h 542927"/>
              <a:gd name="connsiteX48" fmla="*/ 1685405 w 1828725"/>
              <a:gd name="connsiteY48" fmla="*/ 271464 h 542927"/>
              <a:gd name="connsiteX49" fmla="*/ 1757065 w 1828725"/>
              <a:gd name="connsiteY49" fmla="*/ 199804 h 542927"/>
              <a:gd name="connsiteX50" fmla="*/ 1546386 w 1828725"/>
              <a:gd name="connsiteY50" fmla="*/ 199804 h 542927"/>
              <a:gd name="connsiteX51" fmla="*/ 1618046 w 1828725"/>
              <a:gd name="connsiteY51" fmla="*/ 271464 h 542927"/>
              <a:gd name="connsiteX52" fmla="*/ 1546386 w 1828725"/>
              <a:gd name="connsiteY52" fmla="*/ 343124 h 542927"/>
              <a:gd name="connsiteX53" fmla="*/ 1474726 w 1828725"/>
              <a:gd name="connsiteY53" fmla="*/ 271464 h 542927"/>
              <a:gd name="connsiteX54" fmla="*/ 1546386 w 1828725"/>
              <a:gd name="connsiteY54" fmla="*/ 199804 h 542927"/>
              <a:gd name="connsiteX55" fmla="*/ 1335711 w 1828725"/>
              <a:gd name="connsiteY55" fmla="*/ 199804 h 542927"/>
              <a:gd name="connsiteX56" fmla="*/ 1407371 w 1828725"/>
              <a:gd name="connsiteY56" fmla="*/ 271464 h 542927"/>
              <a:gd name="connsiteX57" fmla="*/ 1335711 w 1828725"/>
              <a:gd name="connsiteY57" fmla="*/ 343124 h 542927"/>
              <a:gd name="connsiteX58" fmla="*/ 1264051 w 1828725"/>
              <a:gd name="connsiteY58" fmla="*/ 271464 h 542927"/>
              <a:gd name="connsiteX59" fmla="*/ 1335711 w 1828725"/>
              <a:gd name="connsiteY59" fmla="*/ 199804 h 542927"/>
              <a:gd name="connsiteX60" fmla="*/ 1125036 w 1828725"/>
              <a:gd name="connsiteY60" fmla="*/ 199804 h 542927"/>
              <a:gd name="connsiteX61" fmla="*/ 1196696 w 1828725"/>
              <a:gd name="connsiteY61" fmla="*/ 271464 h 542927"/>
              <a:gd name="connsiteX62" fmla="*/ 1125036 w 1828725"/>
              <a:gd name="connsiteY62" fmla="*/ 343124 h 542927"/>
              <a:gd name="connsiteX63" fmla="*/ 1053376 w 1828725"/>
              <a:gd name="connsiteY63" fmla="*/ 271464 h 542927"/>
              <a:gd name="connsiteX64" fmla="*/ 1125036 w 1828725"/>
              <a:gd name="connsiteY64" fmla="*/ 199804 h 542927"/>
              <a:gd name="connsiteX65" fmla="*/ 914361 w 1828725"/>
              <a:gd name="connsiteY65" fmla="*/ 199804 h 542927"/>
              <a:gd name="connsiteX66" fmla="*/ 986021 w 1828725"/>
              <a:gd name="connsiteY66" fmla="*/ 271464 h 542927"/>
              <a:gd name="connsiteX67" fmla="*/ 914361 w 1828725"/>
              <a:gd name="connsiteY67" fmla="*/ 343124 h 542927"/>
              <a:gd name="connsiteX68" fmla="*/ 842701 w 1828725"/>
              <a:gd name="connsiteY68" fmla="*/ 271464 h 542927"/>
              <a:gd name="connsiteX69" fmla="*/ 914361 w 1828725"/>
              <a:gd name="connsiteY69" fmla="*/ 199804 h 542927"/>
              <a:gd name="connsiteX70" fmla="*/ 703687 w 1828725"/>
              <a:gd name="connsiteY70" fmla="*/ 199804 h 542927"/>
              <a:gd name="connsiteX71" fmla="*/ 775346 w 1828725"/>
              <a:gd name="connsiteY71" fmla="*/ 271464 h 542927"/>
              <a:gd name="connsiteX72" fmla="*/ 703687 w 1828725"/>
              <a:gd name="connsiteY72" fmla="*/ 343124 h 542927"/>
              <a:gd name="connsiteX73" fmla="*/ 632026 w 1828725"/>
              <a:gd name="connsiteY73" fmla="*/ 271464 h 542927"/>
              <a:gd name="connsiteX74" fmla="*/ 703687 w 1828725"/>
              <a:gd name="connsiteY74" fmla="*/ 199804 h 542927"/>
              <a:gd name="connsiteX75" fmla="*/ 493010 w 1828725"/>
              <a:gd name="connsiteY75" fmla="*/ 199804 h 542927"/>
              <a:gd name="connsiteX76" fmla="*/ 564671 w 1828725"/>
              <a:gd name="connsiteY76" fmla="*/ 271464 h 542927"/>
              <a:gd name="connsiteX77" fmla="*/ 493010 w 1828725"/>
              <a:gd name="connsiteY77" fmla="*/ 343124 h 542927"/>
              <a:gd name="connsiteX78" fmla="*/ 421350 w 1828725"/>
              <a:gd name="connsiteY78" fmla="*/ 271464 h 542927"/>
              <a:gd name="connsiteX79" fmla="*/ 493010 w 1828725"/>
              <a:gd name="connsiteY79" fmla="*/ 199804 h 542927"/>
              <a:gd name="connsiteX80" fmla="*/ 282336 w 1828725"/>
              <a:gd name="connsiteY80" fmla="*/ 199804 h 542927"/>
              <a:gd name="connsiteX81" fmla="*/ 353996 w 1828725"/>
              <a:gd name="connsiteY81" fmla="*/ 271464 h 542927"/>
              <a:gd name="connsiteX82" fmla="*/ 282336 w 1828725"/>
              <a:gd name="connsiteY82" fmla="*/ 343124 h 542927"/>
              <a:gd name="connsiteX83" fmla="*/ 210675 w 1828725"/>
              <a:gd name="connsiteY83" fmla="*/ 271464 h 542927"/>
              <a:gd name="connsiteX84" fmla="*/ 282336 w 1828725"/>
              <a:gd name="connsiteY84" fmla="*/ 199804 h 542927"/>
              <a:gd name="connsiteX85" fmla="*/ 71660 w 1828725"/>
              <a:gd name="connsiteY85" fmla="*/ 199804 h 542927"/>
              <a:gd name="connsiteX86" fmla="*/ 143320 w 1828725"/>
              <a:gd name="connsiteY86" fmla="*/ 271464 h 542927"/>
              <a:gd name="connsiteX87" fmla="*/ 71660 w 1828725"/>
              <a:gd name="connsiteY87" fmla="*/ 343124 h 542927"/>
              <a:gd name="connsiteX88" fmla="*/ 0 w 1828725"/>
              <a:gd name="connsiteY88" fmla="*/ 271464 h 542927"/>
              <a:gd name="connsiteX89" fmla="*/ 71660 w 1828725"/>
              <a:gd name="connsiteY89" fmla="*/ 199804 h 542927"/>
              <a:gd name="connsiteX90" fmla="*/ 1757065 w 1828725"/>
              <a:gd name="connsiteY90" fmla="*/ 0 h 542927"/>
              <a:gd name="connsiteX91" fmla="*/ 1828725 w 1828725"/>
              <a:gd name="connsiteY91" fmla="*/ 71660 h 542927"/>
              <a:gd name="connsiteX92" fmla="*/ 1757065 w 1828725"/>
              <a:gd name="connsiteY92" fmla="*/ 143320 h 542927"/>
              <a:gd name="connsiteX93" fmla="*/ 1685405 w 1828725"/>
              <a:gd name="connsiteY93" fmla="*/ 71660 h 542927"/>
              <a:gd name="connsiteX94" fmla="*/ 1757065 w 1828725"/>
              <a:gd name="connsiteY94" fmla="*/ 0 h 542927"/>
              <a:gd name="connsiteX95" fmla="*/ 1546386 w 1828725"/>
              <a:gd name="connsiteY95" fmla="*/ 0 h 542927"/>
              <a:gd name="connsiteX96" fmla="*/ 1618046 w 1828725"/>
              <a:gd name="connsiteY96" fmla="*/ 71660 h 542927"/>
              <a:gd name="connsiteX97" fmla="*/ 1546386 w 1828725"/>
              <a:gd name="connsiteY97" fmla="*/ 143320 h 542927"/>
              <a:gd name="connsiteX98" fmla="*/ 1474726 w 1828725"/>
              <a:gd name="connsiteY98" fmla="*/ 71660 h 542927"/>
              <a:gd name="connsiteX99" fmla="*/ 1546386 w 1828725"/>
              <a:gd name="connsiteY99" fmla="*/ 0 h 542927"/>
              <a:gd name="connsiteX100" fmla="*/ 1335711 w 1828725"/>
              <a:gd name="connsiteY100" fmla="*/ 0 h 542927"/>
              <a:gd name="connsiteX101" fmla="*/ 1407371 w 1828725"/>
              <a:gd name="connsiteY101" fmla="*/ 71660 h 542927"/>
              <a:gd name="connsiteX102" fmla="*/ 1335711 w 1828725"/>
              <a:gd name="connsiteY102" fmla="*/ 143320 h 542927"/>
              <a:gd name="connsiteX103" fmla="*/ 1264051 w 1828725"/>
              <a:gd name="connsiteY103" fmla="*/ 71660 h 542927"/>
              <a:gd name="connsiteX104" fmla="*/ 1335711 w 1828725"/>
              <a:gd name="connsiteY104" fmla="*/ 0 h 542927"/>
              <a:gd name="connsiteX105" fmla="*/ 1125036 w 1828725"/>
              <a:gd name="connsiteY105" fmla="*/ 0 h 542927"/>
              <a:gd name="connsiteX106" fmla="*/ 1196696 w 1828725"/>
              <a:gd name="connsiteY106" fmla="*/ 71660 h 542927"/>
              <a:gd name="connsiteX107" fmla="*/ 1125036 w 1828725"/>
              <a:gd name="connsiteY107" fmla="*/ 143320 h 542927"/>
              <a:gd name="connsiteX108" fmla="*/ 1053376 w 1828725"/>
              <a:gd name="connsiteY108" fmla="*/ 71660 h 542927"/>
              <a:gd name="connsiteX109" fmla="*/ 1125036 w 1828725"/>
              <a:gd name="connsiteY109" fmla="*/ 0 h 542927"/>
              <a:gd name="connsiteX110" fmla="*/ 914361 w 1828725"/>
              <a:gd name="connsiteY110" fmla="*/ 0 h 542927"/>
              <a:gd name="connsiteX111" fmla="*/ 986021 w 1828725"/>
              <a:gd name="connsiteY111" fmla="*/ 71660 h 542927"/>
              <a:gd name="connsiteX112" fmla="*/ 914361 w 1828725"/>
              <a:gd name="connsiteY112" fmla="*/ 143320 h 542927"/>
              <a:gd name="connsiteX113" fmla="*/ 842701 w 1828725"/>
              <a:gd name="connsiteY113" fmla="*/ 71660 h 542927"/>
              <a:gd name="connsiteX114" fmla="*/ 914361 w 1828725"/>
              <a:gd name="connsiteY114" fmla="*/ 0 h 542927"/>
              <a:gd name="connsiteX115" fmla="*/ 703687 w 1828725"/>
              <a:gd name="connsiteY115" fmla="*/ 0 h 542927"/>
              <a:gd name="connsiteX116" fmla="*/ 775346 w 1828725"/>
              <a:gd name="connsiteY116" fmla="*/ 71660 h 542927"/>
              <a:gd name="connsiteX117" fmla="*/ 703687 w 1828725"/>
              <a:gd name="connsiteY117" fmla="*/ 143320 h 542927"/>
              <a:gd name="connsiteX118" fmla="*/ 632027 w 1828725"/>
              <a:gd name="connsiteY118" fmla="*/ 71660 h 542927"/>
              <a:gd name="connsiteX119" fmla="*/ 703687 w 1828725"/>
              <a:gd name="connsiteY119" fmla="*/ 0 h 542927"/>
              <a:gd name="connsiteX120" fmla="*/ 493010 w 1828725"/>
              <a:gd name="connsiteY120" fmla="*/ 0 h 542927"/>
              <a:gd name="connsiteX121" fmla="*/ 564671 w 1828725"/>
              <a:gd name="connsiteY121" fmla="*/ 71660 h 542927"/>
              <a:gd name="connsiteX122" fmla="*/ 493010 w 1828725"/>
              <a:gd name="connsiteY122" fmla="*/ 143320 h 542927"/>
              <a:gd name="connsiteX123" fmla="*/ 421351 w 1828725"/>
              <a:gd name="connsiteY123" fmla="*/ 71660 h 542927"/>
              <a:gd name="connsiteX124" fmla="*/ 493010 w 1828725"/>
              <a:gd name="connsiteY124" fmla="*/ 0 h 542927"/>
              <a:gd name="connsiteX125" fmla="*/ 282336 w 1828725"/>
              <a:gd name="connsiteY125" fmla="*/ 0 h 542927"/>
              <a:gd name="connsiteX126" fmla="*/ 353996 w 1828725"/>
              <a:gd name="connsiteY126" fmla="*/ 71660 h 542927"/>
              <a:gd name="connsiteX127" fmla="*/ 282336 w 1828725"/>
              <a:gd name="connsiteY127" fmla="*/ 143320 h 542927"/>
              <a:gd name="connsiteX128" fmla="*/ 210676 w 1828725"/>
              <a:gd name="connsiteY128" fmla="*/ 71660 h 542927"/>
              <a:gd name="connsiteX129" fmla="*/ 282336 w 1828725"/>
              <a:gd name="connsiteY129" fmla="*/ 0 h 542927"/>
              <a:gd name="connsiteX130" fmla="*/ 71660 w 1828725"/>
              <a:gd name="connsiteY130" fmla="*/ 0 h 542927"/>
              <a:gd name="connsiteX131" fmla="*/ 143320 w 1828725"/>
              <a:gd name="connsiteY131" fmla="*/ 71660 h 542927"/>
              <a:gd name="connsiteX132" fmla="*/ 71660 w 1828725"/>
              <a:gd name="connsiteY132" fmla="*/ 143320 h 542927"/>
              <a:gd name="connsiteX133" fmla="*/ 0 w 1828725"/>
              <a:gd name="connsiteY133" fmla="*/ 71660 h 542927"/>
              <a:gd name="connsiteX134" fmla="*/ 71660 w 1828725"/>
              <a:gd name="connsiteY134" fmla="*/ 0 h 542927"/>
            </a:gdLst>
            <a:ahLst/>
            <a:cxnLst/>
            <a:rect l="l" t="t" r="r" b="b"/>
            <a:pathLst>
              <a:path w="1828725" h="542927">
                <a:moveTo>
                  <a:pt x="1757065" y="399607"/>
                </a:moveTo>
                <a:cubicBezTo>
                  <a:pt x="1796642" y="399607"/>
                  <a:pt x="1828725" y="431690"/>
                  <a:pt x="1828725" y="471267"/>
                </a:cubicBezTo>
                <a:cubicBezTo>
                  <a:pt x="1828725" y="510844"/>
                  <a:pt x="1796642" y="542927"/>
                  <a:pt x="1757065" y="542927"/>
                </a:cubicBezTo>
                <a:cubicBezTo>
                  <a:pt x="1717488" y="542927"/>
                  <a:pt x="1685405" y="510844"/>
                  <a:pt x="1685405" y="471267"/>
                </a:cubicBezTo>
                <a:cubicBezTo>
                  <a:pt x="1685405" y="431690"/>
                  <a:pt x="1717488" y="399607"/>
                  <a:pt x="1757065" y="399607"/>
                </a:cubicBezTo>
                <a:close/>
                <a:moveTo>
                  <a:pt x="1546386" y="399607"/>
                </a:moveTo>
                <a:cubicBezTo>
                  <a:pt x="1585963" y="399607"/>
                  <a:pt x="1618046" y="431690"/>
                  <a:pt x="1618046" y="471267"/>
                </a:cubicBezTo>
                <a:cubicBezTo>
                  <a:pt x="1618046" y="510844"/>
                  <a:pt x="1585963" y="542927"/>
                  <a:pt x="1546386" y="542927"/>
                </a:cubicBezTo>
                <a:cubicBezTo>
                  <a:pt x="1506809" y="542927"/>
                  <a:pt x="1474726" y="510844"/>
                  <a:pt x="1474726" y="471267"/>
                </a:cubicBezTo>
                <a:cubicBezTo>
                  <a:pt x="1474726" y="431690"/>
                  <a:pt x="1506809" y="399607"/>
                  <a:pt x="1546386" y="399607"/>
                </a:cubicBezTo>
                <a:close/>
                <a:moveTo>
                  <a:pt x="1335711" y="399607"/>
                </a:moveTo>
                <a:cubicBezTo>
                  <a:pt x="1375288" y="399607"/>
                  <a:pt x="1407371" y="431690"/>
                  <a:pt x="1407371" y="471267"/>
                </a:cubicBezTo>
                <a:cubicBezTo>
                  <a:pt x="1407371" y="510844"/>
                  <a:pt x="1375288" y="542927"/>
                  <a:pt x="1335711" y="542927"/>
                </a:cubicBezTo>
                <a:cubicBezTo>
                  <a:pt x="1296134" y="542927"/>
                  <a:pt x="1264051" y="510844"/>
                  <a:pt x="1264051" y="471267"/>
                </a:cubicBezTo>
                <a:cubicBezTo>
                  <a:pt x="1264051" y="431690"/>
                  <a:pt x="1296134" y="399607"/>
                  <a:pt x="1335711" y="399607"/>
                </a:cubicBezTo>
                <a:close/>
                <a:moveTo>
                  <a:pt x="1125036" y="399607"/>
                </a:moveTo>
                <a:cubicBezTo>
                  <a:pt x="1164613" y="399607"/>
                  <a:pt x="1196696" y="431690"/>
                  <a:pt x="1196696" y="471267"/>
                </a:cubicBezTo>
                <a:cubicBezTo>
                  <a:pt x="1196696" y="510844"/>
                  <a:pt x="1164613" y="542927"/>
                  <a:pt x="1125036" y="542927"/>
                </a:cubicBezTo>
                <a:cubicBezTo>
                  <a:pt x="1085459" y="542927"/>
                  <a:pt x="1053376" y="510844"/>
                  <a:pt x="1053376" y="471267"/>
                </a:cubicBezTo>
                <a:cubicBezTo>
                  <a:pt x="1053376" y="431690"/>
                  <a:pt x="1085459" y="399607"/>
                  <a:pt x="1125036" y="399607"/>
                </a:cubicBezTo>
                <a:close/>
                <a:moveTo>
                  <a:pt x="914361" y="399607"/>
                </a:moveTo>
                <a:cubicBezTo>
                  <a:pt x="953938" y="399607"/>
                  <a:pt x="986021" y="431690"/>
                  <a:pt x="986021" y="471267"/>
                </a:cubicBezTo>
                <a:cubicBezTo>
                  <a:pt x="986021" y="510844"/>
                  <a:pt x="953938" y="542927"/>
                  <a:pt x="914361" y="542927"/>
                </a:cubicBezTo>
                <a:cubicBezTo>
                  <a:pt x="874784" y="542927"/>
                  <a:pt x="842701" y="510844"/>
                  <a:pt x="842701" y="471267"/>
                </a:cubicBezTo>
                <a:cubicBezTo>
                  <a:pt x="842701" y="431690"/>
                  <a:pt x="874784" y="399607"/>
                  <a:pt x="914361" y="399607"/>
                </a:cubicBezTo>
                <a:close/>
                <a:moveTo>
                  <a:pt x="703686" y="399607"/>
                </a:moveTo>
                <a:cubicBezTo>
                  <a:pt x="743263" y="399607"/>
                  <a:pt x="775346" y="431690"/>
                  <a:pt x="775346" y="471267"/>
                </a:cubicBezTo>
                <a:cubicBezTo>
                  <a:pt x="775346" y="510844"/>
                  <a:pt x="743263" y="542927"/>
                  <a:pt x="703686" y="542927"/>
                </a:cubicBezTo>
                <a:cubicBezTo>
                  <a:pt x="664109" y="542927"/>
                  <a:pt x="632026" y="510844"/>
                  <a:pt x="632026" y="471267"/>
                </a:cubicBezTo>
                <a:cubicBezTo>
                  <a:pt x="632026" y="431690"/>
                  <a:pt x="664109" y="399607"/>
                  <a:pt x="703686" y="399607"/>
                </a:cubicBezTo>
                <a:close/>
                <a:moveTo>
                  <a:pt x="493010" y="399607"/>
                </a:moveTo>
                <a:cubicBezTo>
                  <a:pt x="532587" y="399607"/>
                  <a:pt x="564670" y="431690"/>
                  <a:pt x="564670" y="471267"/>
                </a:cubicBezTo>
                <a:cubicBezTo>
                  <a:pt x="564670" y="510844"/>
                  <a:pt x="532587" y="542927"/>
                  <a:pt x="493010" y="542927"/>
                </a:cubicBezTo>
                <a:cubicBezTo>
                  <a:pt x="453433" y="542927"/>
                  <a:pt x="421350" y="510844"/>
                  <a:pt x="421350" y="471267"/>
                </a:cubicBezTo>
                <a:cubicBezTo>
                  <a:pt x="421350" y="431690"/>
                  <a:pt x="453433" y="399607"/>
                  <a:pt x="493010" y="399607"/>
                </a:cubicBezTo>
                <a:close/>
                <a:moveTo>
                  <a:pt x="282335" y="399607"/>
                </a:moveTo>
                <a:cubicBezTo>
                  <a:pt x="321912" y="399607"/>
                  <a:pt x="353995" y="431690"/>
                  <a:pt x="353995" y="471267"/>
                </a:cubicBezTo>
                <a:cubicBezTo>
                  <a:pt x="353995" y="510844"/>
                  <a:pt x="321912" y="542927"/>
                  <a:pt x="282335" y="542927"/>
                </a:cubicBezTo>
                <a:cubicBezTo>
                  <a:pt x="242758" y="542927"/>
                  <a:pt x="210675" y="510844"/>
                  <a:pt x="210675" y="471267"/>
                </a:cubicBezTo>
                <a:cubicBezTo>
                  <a:pt x="210675" y="431690"/>
                  <a:pt x="242758" y="399607"/>
                  <a:pt x="282335" y="399607"/>
                </a:cubicBezTo>
                <a:close/>
                <a:moveTo>
                  <a:pt x="71661" y="399607"/>
                </a:moveTo>
                <a:cubicBezTo>
                  <a:pt x="111238" y="399607"/>
                  <a:pt x="143321" y="431690"/>
                  <a:pt x="143321" y="471267"/>
                </a:cubicBezTo>
                <a:cubicBezTo>
                  <a:pt x="143321" y="510844"/>
                  <a:pt x="111238" y="542927"/>
                  <a:pt x="71661" y="542927"/>
                </a:cubicBezTo>
                <a:cubicBezTo>
                  <a:pt x="32084" y="542927"/>
                  <a:pt x="1" y="510844"/>
                  <a:pt x="1" y="471267"/>
                </a:cubicBezTo>
                <a:cubicBezTo>
                  <a:pt x="1" y="431690"/>
                  <a:pt x="32084" y="399607"/>
                  <a:pt x="71661" y="399607"/>
                </a:cubicBezTo>
                <a:close/>
                <a:moveTo>
                  <a:pt x="1757065" y="199804"/>
                </a:moveTo>
                <a:cubicBezTo>
                  <a:pt x="1796642" y="199804"/>
                  <a:pt x="1828725" y="231887"/>
                  <a:pt x="1828725" y="271464"/>
                </a:cubicBezTo>
                <a:cubicBezTo>
                  <a:pt x="1828725" y="311041"/>
                  <a:pt x="1796642" y="343124"/>
                  <a:pt x="1757065" y="343124"/>
                </a:cubicBezTo>
                <a:cubicBezTo>
                  <a:pt x="1717488" y="343124"/>
                  <a:pt x="1685405" y="311041"/>
                  <a:pt x="1685405" y="271464"/>
                </a:cubicBezTo>
                <a:cubicBezTo>
                  <a:pt x="1685405" y="231887"/>
                  <a:pt x="1717488" y="199804"/>
                  <a:pt x="1757065" y="199804"/>
                </a:cubicBezTo>
                <a:close/>
                <a:moveTo>
                  <a:pt x="1546386" y="199804"/>
                </a:moveTo>
                <a:cubicBezTo>
                  <a:pt x="1585963" y="199804"/>
                  <a:pt x="1618046" y="231887"/>
                  <a:pt x="1618046" y="271464"/>
                </a:cubicBezTo>
                <a:cubicBezTo>
                  <a:pt x="1618046" y="311041"/>
                  <a:pt x="1585963" y="343124"/>
                  <a:pt x="1546386" y="343124"/>
                </a:cubicBezTo>
                <a:cubicBezTo>
                  <a:pt x="1506809" y="343124"/>
                  <a:pt x="1474726" y="311041"/>
                  <a:pt x="1474726" y="271464"/>
                </a:cubicBezTo>
                <a:cubicBezTo>
                  <a:pt x="1474726" y="231887"/>
                  <a:pt x="1506809" y="199804"/>
                  <a:pt x="1546386" y="199804"/>
                </a:cubicBezTo>
                <a:close/>
                <a:moveTo>
                  <a:pt x="1335711" y="199804"/>
                </a:moveTo>
                <a:cubicBezTo>
                  <a:pt x="1375288" y="199804"/>
                  <a:pt x="1407371" y="231887"/>
                  <a:pt x="1407371" y="271464"/>
                </a:cubicBezTo>
                <a:cubicBezTo>
                  <a:pt x="1407371" y="311041"/>
                  <a:pt x="1375288" y="343124"/>
                  <a:pt x="1335711" y="343124"/>
                </a:cubicBezTo>
                <a:cubicBezTo>
                  <a:pt x="1296134" y="343124"/>
                  <a:pt x="1264051" y="311041"/>
                  <a:pt x="1264051" y="271464"/>
                </a:cubicBezTo>
                <a:cubicBezTo>
                  <a:pt x="1264051" y="231887"/>
                  <a:pt x="1296134" y="199804"/>
                  <a:pt x="1335711" y="199804"/>
                </a:cubicBezTo>
                <a:close/>
                <a:moveTo>
                  <a:pt x="1125036" y="199804"/>
                </a:moveTo>
                <a:cubicBezTo>
                  <a:pt x="1164613" y="199804"/>
                  <a:pt x="1196696" y="231887"/>
                  <a:pt x="1196696" y="271464"/>
                </a:cubicBezTo>
                <a:cubicBezTo>
                  <a:pt x="1196696" y="311041"/>
                  <a:pt x="1164613" y="343124"/>
                  <a:pt x="1125036" y="343124"/>
                </a:cubicBezTo>
                <a:cubicBezTo>
                  <a:pt x="1085459" y="343124"/>
                  <a:pt x="1053376" y="311041"/>
                  <a:pt x="1053376" y="271464"/>
                </a:cubicBezTo>
                <a:cubicBezTo>
                  <a:pt x="1053376" y="231887"/>
                  <a:pt x="1085459" y="199804"/>
                  <a:pt x="1125036" y="199804"/>
                </a:cubicBezTo>
                <a:close/>
                <a:moveTo>
                  <a:pt x="914361" y="199804"/>
                </a:moveTo>
                <a:cubicBezTo>
                  <a:pt x="953938" y="199804"/>
                  <a:pt x="986021" y="231887"/>
                  <a:pt x="986021" y="271464"/>
                </a:cubicBezTo>
                <a:cubicBezTo>
                  <a:pt x="986021" y="311041"/>
                  <a:pt x="953938" y="343124"/>
                  <a:pt x="914361" y="343124"/>
                </a:cubicBezTo>
                <a:cubicBezTo>
                  <a:pt x="874784" y="343124"/>
                  <a:pt x="842701" y="311041"/>
                  <a:pt x="842701" y="271464"/>
                </a:cubicBezTo>
                <a:cubicBezTo>
                  <a:pt x="842701" y="231887"/>
                  <a:pt x="874784" y="199804"/>
                  <a:pt x="914361" y="199804"/>
                </a:cubicBezTo>
                <a:close/>
                <a:moveTo>
                  <a:pt x="703687" y="199804"/>
                </a:moveTo>
                <a:cubicBezTo>
                  <a:pt x="743263" y="199804"/>
                  <a:pt x="775346" y="231887"/>
                  <a:pt x="775346" y="271464"/>
                </a:cubicBezTo>
                <a:cubicBezTo>
                  <a:pt x="775346" y="311041"/>
                  <a:pt x="743263" y="343124"/>
                  <a:pt x="703687" y="343124"/>
                </a:cubicBezTo>
                <a:cubicBezTo>
                  <a:pt x="664110" y="343124"/>
                  <a:pt x="632026" y="311041"/>
                  <a:pt x="632026" y="271464"/>
                </a:cubicBezTo>
                <a:cubicBezTo>
                  <a:pt x="632026" y="231887"/>
                  <a:pt x="664110" y="199804"/>
                  <a:pt x="703687" y="199804"/>
                </a:cubicBezTo>
                <a:close/>
                <a:moveTo>
                  <a:pt x="493010" y="199804"/>
                </a:moveTo>
                <a:cubicBezTo>
                  <a:pt x="532587" y="199804"/>
                  <a:pt x="564671" y="231887"/>
                  <a:pt x="564671" y="271464"/>
                </a:cubicBezTo>
                <a:cubicBezTo>
                  <a:pt x="564671" y="311041"/>
                  <a:pt x="532587" y="343124"/>
                  <a:pt x="493010" y="343124"/>
                </a:cubicBezTo>
                <a:cubicBezTo>
                  <a:pt x="453433" y="343124"/>
                  <a:pt x="421350" y="311041"/>
                  <a:pt x="421350" y="271464"/>
                </a:cubicBezTo>
                <a:cubicBezTo>
                  <a:pt x="421350" y="231887"/>
                  <a:pt x="453433" y="199804"/>
                  <a:pt x="493010" y="199804"/>
                </a:cubicBezTo>
                <a:close/>
                <a:moveTo>
                  <a:pt x="282336" y="199804"/>
                </a:moveTo>
                <a:cubicBezTo>
                  <a:pt x="321913" y="199804"/>
                  <a:pt x="353996" y="231887"/>
                  <a:pt x="353996" y="271464"/>
                </a:cubicBezTo>
                <a:cubicBezTo>
                  <a:pt x="353996" y="311041"/>
                  <a:pt x="321913" y="343124"/>
                  <a:pt x="282336" y="343124"/>
                </a:cubicBezTo>
                <a:cubicBezTo>
                  <a:pt x="242758" y="343124"/>
                  <a:pt x="210675" y="311041"/>
                  <a:pt x="210675" y="271464"/>
                </a:cubicBezTo>
                <a:cubicBezTo>
                  <a:pt x="210675" y="231887"/>
                  <a:pt x="242758" y="199804"/>
                  <a:pt x="282336" y="199804"/>
                </a:cubicBezTo>
                <a:close/>
                <a:moveTo>
                  <a:pt x="71660" y="199804"/>
                </a:moveTo>
                <a:cubicBezTo>
                  <a:pt x="111237" y="199804"/>
                  <a:pt x="143320" y="231887"/>
                  <a:pt x="143320" y="271464"/>
                </a:cubicBezTo>
                <a:cubicBezTo>
                  <a:pt x="143320" y="311041"/>
                  <a:pt x="111237" y="343124"/>
                  <a:pt x="71660" y="343124"/>
                </a:cubicBezTo>
                <a:cubicBezTo>
                  <a:pt x="32083" y="343124"/>
                  <a:pt x="0" y="311041"/>
                  <a:pt x="0" y="271464"/>
                </a:cubicBezTo>
                <a:cubicBezTo>
                  <a:pt x="0" y="231887"/>
                  <a:pt x="32083" y="199804"/>
                  <a:pt x="71660" y="199804"/>
                </a:cubicBezTo>
                <a:close/>
                <a:moveTo>
                  <a:pt x="1757065" y="0"/>
                </a:moveTo>
                <a:cubicBezTo>
                  <a:pt x="1796642" y="0"/>
                  <a:pt x="1828725" y="32083"/>
                  <a:pt x="1828725" y="71660"/>
                </a:cubicBezTo>
                <a:cubicBezTo>
                  <a:pt x="1828725" y="111237"/>
                  <a:pt x="1796642" y="143320"/>
                  <a:pt x="1757065" y="143320"/>
                </a:cubicBezTo>
                <a:cubicBezTo>
                  <a:pt x="1717488" y="143320"/>
                  <a:pt x="1685405" y="111237"/>
                  <a:pt x="1685405" y="71660"/>
                </a:cubicBezTo>
                <a:cubicBezTo>
                  <a:pt x="1685405" y="32083"/>
                  <a:pt x="1717488" y="0"/>
                  <a:pt x="1757065" y="0"/>
                </a:cubicBezTo>
                <a:close/>
                <a:moveTo>
                  <a:pt x="1546386" y="0"/>
                </a:moveTo>
                <a:cubicBezTo>
                  <a:pt x="1585963" y="0"/>
                  <a:pt x="1618046" y="32083"/>
                  <a:pt x="1618046" y="71660"/>
                </a:cubicBezTo>
                <a:cubicBezTo>
                  <a:pt x="1618046" y="111237"/>
                  <a:pt x="1585963" y="143320"/>
                  <a:pt x="1546386" y="143320"/>
                </a:cubicBezTo>
                <a:cubicBezTo>
                  <a:pt x="1506809" y="143320"/>
                  <a:pt x="1474726" y="111237"/>
                  <a:pt x="1474726" y="71660"/>
                </a:cubicBezTo>
                <a:cubicBezTo>
                  <a:pt x="1474726" y="32083"/>
                  <a:pt x="1506809" y="0"/>
                  <a:pt x="1546386" y="0"/>
                </a:cubicBezTo>
                <a:close/>
                <a:moveTo>
                  <a:pt x="1335711" y="0"/>
                </a:moveTo>
                <a:cubicBezTo>
                  <a:pt x="1375288" y="0"/>
                  <a:pt x="1407371" y="32083"/>
                  <a:pt x="1407371" y="71660"/>
                </a:cubicBezTo>
                <a:cubicBezTo>
                  <a:pt x="1407371" y="111237"/>
                  <a:pt x="1375288" y="143320"/>
                  <a:pt x="1335711" y="143320"/>
                </a:cubicBezTo>
                <a:cubicBezTo>
                  <a:pt x="1296134" y="143320"/>
                  <a:pt x="1264051" y="111237"/>
                  <a:pt x="1264051" y="71660"/>
                </a:cubicBezTo>
                <a:cubicBezTo>
                  <a:pt x="1264051" y="32083"/>
                  <a:pt x="1296134" y="0"/>
                  <a:pt x="1335711" y="0"/>
                </a:cubicBezTo>
                <a:close/>
                <a:moveTo>
                  <a:pt x="1125036" y="0"/>
                </a:moveTo>
                <a:cubicBezTo>
                  <a:pt x="1164613" y="0"/>
                  <a:pt x="1196696" y="32083"/>
                  <a:pt x="1196696" y="71660"/>
                </a:cubicBezTo>
                <a:cubicBezTo>
                  <a:pt x="1196696" y="111237"/>
                  <a:pt x="1164613" y="143320"/>
                  <a:pt x="1125036" y="143320"/>
                </a:cubicBezTo>
                <a:cubicBezTo>
                  <a:pt x="1085459" y="143320"/>
                  <a:pt x="1053376" y="111237"/>
                  <a:pt x="1053376" y="71660"/>
                </a:cubicBezTo>
                <a:cubicBezTo>
                  <a:pt x="1053376" y="32083"/>
                  <a:pt x="1085459" y="0"/>
                  <a:pt x="1125036" y="0"/>
                </a:cubicBezTo>
                <a:close/>
                <a:moveTo>
                  <a:pt x="914361" y="0"/>
                </a:moveTo>
                <a:cubicBezTo>
                  <a:pt x="953938" y="0"/>
                  <a:pt x="986021" y="32083"/>
                  <a:pt x="986021" y="71660"/>
                </a:cubicBezTo>
                <a:cubicBezTo>
                  <a:pt x="986021" y="111237"/>
                  <a:pt x="953938" y="143320"/>
                  <a:pt x="914361" y="143320"/>
                </a:cubicBezTo>
                <a:cubicBezTo>
                  <a:pt x="874784" y="143320"/>
                  <a:pt x="842701" y="111237"/>
                  <a:pt x="842701" y="71660"/>
                </a:cubicBezTo>
                <a:cubicBezTo>
                  <a:pt x="842701" y="32083"/>
                  <a:pt x="874784" y="0"/>
                  <a:pt x="914361" y="0"/>
                </a:cubicBezTo>
                <a:close/>
                <a:moveTo>
                  <a:pt x="703687" y="0"/>
                </a:moveTo>
                <a:cubicBezTo>
                  <a:pt x="743263" y="0"/>
                  <a:pt x="775346" y="32083"/>
                  <a:pt x="775346" y="71660"/>
                </a:cubicBezTo>
                <a:cubicBezTo>
                  <a:pt x="775346" y="111237"/>
                  <a:pt x="743263" y="143320"/>
                  <a:pt x="703687" y="143320"/>
                </a:cubicBezTo>
                <a:cubicBezTo>
                  <a:pt x="664110" y="143320"/>
                  <a:pt x="632027" y="111237"/>
                  <a:pt x="632027" y="71660"/>
                </a:cubicBezTo>
                <a:cubicBezTo>
                  <a:pt x="632027" y="32083"/>
                  <a:pt x="664110" y="0"/>
                  <a:pt x="703687" y="0"/>
                </a:cubicBezTo>
                <a:close/>
                <a:moveTo>
                  <a:pt x="493010" y="0"/>
                </a:moveTo>
                <a:cubicBezTo>
                  <a:pt x="532588" y="0"/>
                  <a:pt x="564671" y="32083"/>
                  <a:pt x="564671" y="71660"/>
                </a:cubicBezTo>
                <a:cubicBezTo>
                  <a:pt x="564671" y="111237"/>
                  <a:pt x="532588" y="143320"/>
                  <a:pt x="493010" y="143320"/>
                </a:cubicBezTo>
                <a:cubicBezTo>
                  <a:pt x="453434" y="143320"/>
                  <a:pt x="421351" y="111237"/>
                  <a:pt x="421351" y="71660"/>
                </a:cubicBezTo>
                <a:cubicBezTo>
                  <a:pt x="421351" y="32083"/>
                  <a:pt x="453434" y="0"/>
                  <a:pt x="493010" y="0"/>
                </a:cubicBezTo>
                <a:close/>
                <a:moveTo>
                  <a:pt x="282336" y="0"/>
                </a:moveTo>
                <a:cubicBezTo>
                  <a:pt x="321913" y="0"/>
                  <a:pt x="353996" y="32083"/>
                  <a:pt x="353996" y="71660"/>
                </a:cubicBezTo>
                <a:cubicBezTo>
                  <a:pt x="353996" y="111237"/>
                  <a:pt x="321913" y="143320"/>
                  <a:pt x="282336" y="143320"/>
                </a:cubicBezTo>
                <a:cubicBezTo>
                  <a:pt x="242759" y="143320"/>
                  <a:pt x="210676" y="111237"/>
                  <a:pt x="210676" y="71660"/>
                </a:cubicBezTo>
                <a:cubicBezTo>
                  <a:pt x="210676" y="32083"/>
                  <a:pt x="242759" y="0"/>
                  <a:pt x="282336" y="0"/>
                </a:cubicBezTo>
                <a:close/>
                <a:moveTo>
                  <a:pt x="71660" y="0"/>
                </a:moveTo>
                <a:cubicBezTo>
                  <a:pt x="111237" y="0"/>
                  <a:pt x="143320" y="32083"/>
                  <a:pt x="143320" y="71660"/>
                </a:cubicBezTo>
                <a:cubicBezTo>
                  <a:pt x="143320" y="111237"/>
                  <a:pt x="111237" y="143320"/>
                  <a:pt x="71660" y="143320"/>
                </a:cubicBezTo>
                <a:cubicBezTo>
                  <a:pt x="32083" y="143320"/>
                  <a:pt x="0" y="111237"/>
                  <a:pt x="0" y="71660"/>
                </a:cubicBezTo>
                <a:cubicBezTo>
                  <a:pt x="0" y="32083"/>
                  <a:pt x="32083" y="0"/>
                  <a:pt x="71660" y="0"/>
                </a:cubicBezTo>
                <a:close/>
              </a:path>
            </a:pathLst>
          </a:custGeom>
          <a:solidFill>
            <a:schemeClr val="accent3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alphaModFix/>
          </a:blip>
          <a:srcRect l="6687" r="6687"/>
          <a:stretch>
            <a:fillRect/>
          </a:stretch>
        </p:blipFill>
        <p:spPr>
          <a:xfrm>
            <a:off x="5619407" y="594478"/>
            <a:ext cx="6572593" cy="5715088"/>
          </a:xfrm>
          <a:custGeom>
            <a:avLst/>
            <a:gdLst/>
            <a:ahLst/>
            <a:cxnLst/>
            <a:rect l="l" t="t" r="r" b="b"/>
            <a:pathLst>
              <a:path w="6578600" h="5715000">
                <a:moveTo>
                  <a:pt x="0" y="0"/>
                </a:moveTo>
                <a:lnTo>
                  <a:pt x="6572593" y="0"/>
                </a:lnTo>
                <a:lnTo>
                  <a:pt x="6572593" y="5715088"/>
                </a:lnTo>
                <a:lnTo>
                  <a:pt x="0" y="571508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63404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5528" y="1197879"/>
            <a:ext cx="5600472" cy="36389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/>
            <a:r>
              <a:rPr kumimoji="1" lang="en-US" altLang="zh-CN" sz="4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請求書自動作成</a:t>
            </a:r>
            <a:endParaRPr kumimoji="1" lang="en-US" altLang="zh-CN" sz="46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HanSerifJP-Bold"/>
              <a:ea typeface="SourceHanSerifJP-Bold"/>
              <a:cs typeface="SourceHanSerifJP-Bold"/>
            </a:endParaRPr>
          </a:p>
          <a:p>
            <a:pPr algn="l"/>
            <a:r>
              <a:rPr kumimoji="1" lang="en-US" altLang="zh-CN" sz="4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システム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611104" y="651393"/>
            <a:ext cx="1939980" cy="29013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680916" y="6441308"/>
            <a:ext cx="1109550" cy="290456"/>
            <a:chOff x="680916" y="6441308"/>
            <a:chExt cx="1109550" cy="290456"/>
          </a:xfrm>
        </p:grpSpPr>
        <p:sp>
          <p:nvSpPr>
            <p:cNvPr id="8" name="标题 1"/>
            <p:cNvSpPr txBox="1"/>
            <p:nvPr/>
          </p:nvSpPr>
          <p:spPr>
            <a:xfrm>
              <a:off x="680916" y="6441308"/>
              <a:ext cx="290456" cy="290456"/>
            </a:xfrm>
            <a:prstGeom prst="chevron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953947" y="6441308"/>
              <a:ext cx="290456" cy="290456"/>
            </a:xfrm>
            <a:prstGeom prst="chevr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26978" y="6441308"/>
              <a:ext cx="290456" cy="290456"/>
            </a:xfrm>
            <a:prstGeom prst="chevron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500010" y="6441308"/>
              <a:ext cx="290456" cy="290456"/>
            </a:xfrm>
            <a:prstGeom prst="chevron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609036" y="5524515"/>
            <a:ext cx="2748313" cy="370768"/>
            <a:chOff x="609036" y="5524515"/>
            <a:chExt cx="2748313" cy="370768"/>
          </a:xfrm>
        </p:grpSpPr>
        <p:sp>
          <p:nvSpPr>
            <p:cNvPr id="13" name="标题 1"/>
            <p:cNvSpPr txBox="1"/>
            <p:nvPr/>
          </p:nvSpPr>
          <p:spPr>
            <a:xfrm>
              <a:off x="933642" y="5525233"/>
              <a:ext cx="2423707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/>
              <a:r>
                <a:rPr kumimoji="1" lang="en-US" altLang="zh-CN" sz="1800" dirty="0">
                  <a:ln w="12700">
                    <a:noFill/>
                  </a:ln>
                  <a:solidFill>
                    <a:srgbClr val="37762C">
                      <a:alpha val="100000"/>
                    </a:srgbClr>
                  </a:solidFill>
                  <a:latin typeface="Barlow Condensed Medium"/>
                  <a:ea typeface="Barlow Condensed Medium"/>
                  <a:cs typeface="Barlow Condensed Medium"/>
                </a:rPr>
                <a:t>20</a:t>
              </a:r>
              <a:r>
                <a:rPr kumimoji="1" lang="en-US" altLang="ja-JP" sz="1800" dirty="0">
                  <a:ln w="12700">
                    <a:noFill/>
                  </a:ln>
                  <a:solidFill>
                    <a:srgbClr val="37762C">
                      <a:alpha val="100000"/>
                    </a:srgbClr>
                  </a:solidFill>
                  <a:latin typeface="Barlow Condensed Medium"/>
                  <a:ea typeface="Barlow Condensed Medium"/>
                  <a:cs typeface="Barlow Condensed Medium"/>
                </a:rPr>
                <a:t>24</a:t>
              </a:r>
              <a:r>
                <a:rPr kumimoji="1" lang="en-US" altLang="zh-CN" sz="1800" dirty="0">
                  <a:ln w="12700">
                    <a:noFill/>
                  </a:ln>
                  <a:solidFill>
                    <a:srgbClr val="37762C">
                      <a:alpha val="100000"/>
                    </a:srgbClr>
                  </a:solidFill>
                  <a:latin typeface="Barlow Condensed Medium"/>
                  <a:ea typeface="Barlow Condensed Medium"/>
                  <a:cs typeface="Barlow Condensed Medium"/>
                </a:rPr>
                <a:t>-</a:t>
              </a:r>
              <a:r>
                <a:rPr kumimoji="1" lang="en-US" altLang="ja-JP" sz="1800" dirty="0">
                  <a:ln w="12700">
                    <a:noFill/>
                  </a:ln>
                  <a:solidFill>
                    <a:srgbClr val="37762C">
                      <a:alpha val="100000"/>
                    </a:srgbClr>
                  </a:solidFill>
                  <a:latin typeface="Barlow Condensed Medium"/>
                  <a:ea typeface="Barlow Condensed Medium"/>
                  <a:cs typeface="Barlow Condensed Medium"/>
                </a:rPr>
                <a:t>12</a:t>
              </a:r>
              <a:r>
                <a:rPr kumimoji="1" lang="en-US" altLang="zh-CN" sz="1800" dirty="0">
                  <a:ln w="12700">
                    <a:noFill/>
                  </a:ln>
                  <a:solidFill>
                    <a:srgbClr val="37762C">
                      <a:alpha val="100000"/>
                    </a:srgbClr>
                  </a:solidFill>
                  <a:latin typeface="Barlow Condensed Medium"/>
                  <a:ea typeface="Barlow Condensed Medium"/>
                  <a:cs typeface="Barlow Condensed Medium"/>
                </a:rPr>
                <a:t>-</a:t>
              </a:r>
              <a:r>
                <a:rPr kumimoji="1" lang="en-US" altLang="ja-JP" sz="1800" dirty="0">
                  <a:ln w="12700">
                    <a:noFill/>
                  </a:ln>
                  <a:solidFill>
                    <a:srgbClr val="37762C">
                      <a:alpha val="100000"/>
                    </a:srgbClr>
                  </a:solidFill>
                  <a:latin typeface="Barlow Condensed Medium"/>
                  <a:ea typeface="Barlow Condensed Medium"/>
                  <a:cs typeface="Barlow Condensed Medium"/>
                </a:rPr>
                <a:t>19</a:t>
              </a:r>
              <a:endParaRPr kumimoji="1" lang="zh-CN" altLang="en-US" dirty="0"/>
            </a:p>
          </p:txBody>
        </p:sp>
        <p:pic>
          <p:nvPicPr>
            <p:cNvPr id="14" name="図 13"/>
            <p:cNvPicPr>
              <a:picLocks noChangeAspect="1"/>
            </p:cNvPicPr>
            <p:nvPr/>
          </p:nvPicPr>
          <p:blipFill>
            <a:blip r:embed="rId3">
              <a:alphaModFix/>
            </a:blip>
            <a:srcRect/>
            <a:stretch>
              <a:fillRect/>
            </a:stretch>
          </p:blipFill>
          <p:spPr>
            <a:xfrm>
              <a:off x="609036" y="5524515"/>
              <a:ext cx="370768" cy="37076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" name="グループ化 14"/>
          <p:cNvGrpSpPr/>
          <p:nvPr/>
        </p:nvGrpSpPr>
        <p:grpSpPr>
          <a:xfrm>
            <a:off x="11032743" y="6540023"/>
            <a:ext cx="795586" cy="143714"/>
            <a:chOff x="11032743" y="6540023"/>
            <a:chExt cx="795586" cy="143714"/>
          </a:xfrm>
        </p:grpSpPr>
        <p:sp>
          <p:nvSpPr>
            <p:cNvPr id="16" name="标题 1"/>
            <p:cNvSpPr txBox="1"/>
            <p:nvPr/>
          </p:nvSpPr>
          <p:spPr>
            <a:xfrm>
              <a:off x="11032743" y="6540023"/>
              <a:ext cx="143714" cy="14371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1250034" y="6540023"/>
              <a:ext cx="143714" cy="14371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1467325" y="6540023"/>
              <a:ext cx="143714" cy="143714"/>
            </a:xfrm>
            <a:prstGeom prst="ellipse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1684615" y="6540023"/>
              <a:ext cx="143714" cy="143714"/>
            </a:xfrm>
            <a:prstGeom prst="ellipse">
              <a:avLst/>
            </a:prstGeom>
            <a:solidFill>
              <a:schemeClr val="accent4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标题 1"/>
          <p:cNvSpPr txBox="1"/>
          <p:nvPr/>
        </p:nvSpPr>
        <p:spPr>
          <a:xfrm>
            <a:off x="1" y="1"/>
            <a:ext cx="594477" cy="594477"/>
          </a:xfrm>
          <a:custGeom>
            <a:avLst/>
            <a:gdLst>
              <a:gd name="connsiteX0" fmla="*/ 0 w 594477"/>
              <a:gd name="connsiteY0" fmla="*/ 0 h 594477"/>
              <a:gd name="connsiteX1" fmla="*/ 594477 w 594477"/>
              <a:gd name="connsiteY1" fmla="*/ 0 h 594477"/>
              <a:gd name="connsiteX2" fmla="*/ 0 w 594477"/>
              <a:gd name="connsiteY2" fmla="*/ 594477 h 594477"/>
            </a:gdLst>
            <a:ahLst/>
            <a:cxnLst/>
            <a:rect l="l" t="t" r="r" b="b"/>
            <a:pathLst>
              <a:path w="594477" h="594477">
                <a:moveTo>
                  <a:pt x="0" y="0"/>
                </a:moveTo>
                <a:lnTo>
                  <a:pt x="594477" y="0"/>
                </a:lnTo>
                <a:cubicBezTo>
                  <a:pt x="594477" y="328321"/>
                  <a:pt x="328321" y="594477"/>
                  <a:pt x="0" y="594477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30116" y="5004123"/>
            <a:ext cx="3541486" cy="397726"/>
          </a:xfrm>
          <a:prstGeom prst="roundRect">
            <a:avLst>
              <a:gd name="adj" fmla="val 19957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80916" y="4996804"/>
            <a:ext cx="343988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Here is where your presentation begins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222401" y="5004123"/>
            <a:ext cx="173387" cy="397726"/>
          </a:xfrm>
          <a:prstGeom prst="roundRect">
            <a:avLst>
              <a:gd name="adj" fmla="val 33617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638907" y="3429000"/>
            <a:ext cx="3069770" cy="3047940"/>
          </a:xfrm>
          <a:custGeom>
            <a:avLst/>
            <a:gdLst>
              <a:gd name="T0" fmla="*/ 2454 w 2630"/>
              <a:gd name="T1" fmla="*/ 2350 h 2608"/>
              <a:gd name="T2" fmla="*/ 219 w 2630"/>
              <a:gd name="T3" fmla="*/ 2595 h 2608"/>
              <a:gd name="T4" fmla="*/ 0 w 2630"/>
              <a:gd name="T5" fmla="*/ 2398 h 2608"/>
              <a:gd name="T6" fmla="*/ 0 w 2630"/>
              <a:gd name="T7" fmla="*/ 210 h 2608"/>
              <a:gd name="T8" fmla="*/ 220 w 2630"/>
              <a:gd name="T9" fmla="*/ 14 h 2608"/>
              <a:gd name="T10" fmla="*/ 2454 w 2630"/>
              <a:gd name="T11" fmla="*/ 263 h 2608"/>
              <a:gd name="T12" fmla="*/ 2630 w 2630"/>
              <a:gd name="T13" fmla="*/ 460 h 2608"/>
              <a:gd name="T14" fmla="*/ 2630 w 2630"/>
              <a:gd name="T15" fmla="*/ 2154 h 2608"/>
              <a:gd name="T16" fmla="*/ 2454 w 2630"/>
              <a:gd name="T17" fmla="*/ 2350 h 2608"/>
            </a:gdLst>
            <a:ahLst/>
            <a:cxnLst/>
            <a:rect l="0" t="0" r="r" b="b"/>
            <a:pathLst>
              <a:path w="2630" h="2608">
                <a:moveTo>
                  <a:pt x="2454" y="2350"/>
                </a:moveTo>
                <a:cubicBezTo>
                  <a:pt x="219" y="2595"/>
                  <a:pt x="219" y="2595"/>
                  <a:pt x="219" y="2595"/>
                </a:cubicBezTo>
                <a:cubicBezTo>
                  <a:pt x="102" y="2608"/>
                  <a:pt x="0" y="2516"/>
                  <a:pt x="0" y="2398"/>
                </a:cubicBezTo>
                <a:cubicBezTo>
                  <a:pt x="0" y="210"/>
                  <a:pt x="0" y="210"/>
                  <a:pt x="0" y="210"/>
                </a:cubicBezTo>
                <a:cubicBezTo>
                  <a:pt x="0" y="92"/>
                  <a:pt x="103" y="0"/>
                  <a:pt x="220" y="14"/>
                </a:cubicBezTo>
                <a:cubicBezTo>
                  <a:pt x="2454" y="263"/>
                  <a:pt x="2454" y="263"/>
                  <a:pt x="2454" y="263"/>
                </a:cubicBezTo>
                <a:cubicBezTo>
                  <a:pt x="2554" y="275"/>
                  <a:pt x="2630" y="359"/>
                  <a:pt x="2630" y="460"/>
                </a:cubicBezTo>
                <a:cubicBezTo>
                  <a:pt x="2630" y="2154"/>
                  <a:pt x="2630" y="2154"/>
                  <a:pt x="2630" y="2154"/>
                </a:cubicBezTo>
                <a:cubicBezTo>
                  <a:pt x="2630" y="2255"/>
                  <a:pt x="2554" y="2339"/>
                  <a:pt x="2454" y="235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2540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868356" y="5558490"/>
            <a:ext cx="601862" cy="54565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alphaModFix/>
          </a:blip>
          <a:srcRect l="29515" t="9757" r="10884" b="2296"/>
          <a:stretch>
            <a:fillRect/>
          </a:stretch>
        </p:blipFill>
        <p:spPr>
          <a:xfrm>
            <a:off x="6628321" y="771526"/>
            <a:ext cx="5071980" cy="4988866"/>
          </a:xfrm>
          <a:custGeom>
            <a:avLst/>
            <a:gdLst/>
            <a:ahLst/>
            <a:cxnLst/>
            <a:rect l="l" t="t" r="r" b="b"/>
            <a:pathLst>
              <a:path w="5071980" h="4988866">
                <a:moveTo>
                  <a:pt x="4730721" y="1880"/>
                </a:moveTo>
                <a:cubicBezTo>
                  <a:pt x="4919900" y="20888"/>
                  <a:pt x="5071980" y="181820"/>
                  <a:pt x="5071980" y="381191"/>
                </a:cubicBezTo>
                <a:cubicBezTo>
                  <a:pt x="5071980" y="381191"/>
                  <a:pt x="5071980" y="381191"/>
                  <a:pt x="5071980" y="4606103"/>
                </a:cubicBezTo>
                <a:cubicBezTo>
                  <a:pt x="5071980" y="4833955"/>
                  <a:pt x="4875272" y="5011601"/>
                  <a:pt x="4649636" y="4986499"/>
                </a:cubicBezTo>
                <a:cubicBezTo>
                  <a:pt x="4649636" y="4986499"/>
                  <a:pt x="4649636" y="4986499"/>
                  <a:pt x="339418" y="4513417"/>
                </a:cubicBezTo>
                <a:cubicBezTo>
                  <a:pt x="146566" y="4492177"/>
                  <a:pt x="0" y="4329977"/>
                  <a:pt x="0" y="4134952"/>
                </a:cubicBezTo>
                <a:cubicBezTo>
                  <a:pt x="0" y="4134952"/>
                  <a:pt x="0" y="4134952"/>
                  <a:pt x="0" y="863927"/>
                </a:cubicBezTo>
                <a:cubicBezTo>
                  <a:pt x="0" y="668902"/>
                  <a:pt x="146566" y="506702"/>
                  <a:pt x="339418" y="483531"/>
                </a:cubicBezTo>
                <a:cubicBezTo>
                  <a:pt x="339418" y="483531"/>
                  <a:pt x="339418" y="483531"/>
                  <a:pt x="4647708" y="2725"/>
                </a:cubicBezTo>
                <a:cubicBezTo>
                  <a:pt x="4675913" y="-654"/>
                  <a:pt x="4703695" y="-835"/>
                  <a:pt x="4730721" y="188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6" name="グループ化 5"/>
          <p:cNvGrpSpPr/>
          <p:nvPr/>
        </p:nvGrpSpPr>
        <p:grpSpPr>
          <a:xfrm>
            <a:off x="660400" y="2070791"/>
            <a:ext cx="514063" cy="131413"/>
            <a:chOff x="660400" y="2070791"/>
            <a:chExt cx="514063" cy="131413"/>
          </a:xfrm>
        </p:grpSpPr>
        <p:sp>
          <p:nvSpPr>
            <p:cNvPr id="7" name="标题 1"/>
            <p:cNvSpPr txBox="1"/>
            <p:nvPr/>
          </p:nvSpPr>
          <p:spPr>
            <a:xfrm>
              <a:off x="660400" y="2070791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/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854005" y="2070792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/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1047609" y="2070792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accent1"/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10" name="标题 1"/>
          <p:cNvSpPr txBox="1"/>
          <p:nvPr/>
        </p:nvSpPr>
        <p:spPr>
          <a:xfrm>
            <a:off x="660397" y="2242974"/>
            <a:ext cx="4495077" cy="12854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979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請求書作成が業務の大部分を占めている事務員にとって、自動化システムは強力な助けとなる。これにより、その他の業務に集中する時間が増える。
エクセルに不慣れな事務員でも簡単に操作できるインターフェースを提供することで、誰でもすぐに使いこなせるようになる。
作業の効率化により、残業が減少し、ワークライフバランスが改善される。これにより、従業員の満足度やモチベーション向上が期待される。</a:t>
            </a:r>
            <a:endParaRPr kumimoji="1" lang="zh-CN" altLang="en-US"/>
          </a:p>
        </p:txBody>
      </p:sp>
      <p:grpSp>
        <p:nvGrpSpPr>
          <p:cNvPr id="11" name="グループ化 10"/>
          <p:cNvGrpSpPr/>
          <p:nvPr/>
        </p:nvGrpSpPr>
        <p:grpSpPr>
          <a:xfrm>
            <a:off x="660400" y="4483515"/>
            <a:ext cx="514063" cy="131413"/>
            <a:chOff x="660400" y="4483515"/>
            <a:chExt cx="514063" cy="131413"/>
          </a:xfrm>
        </p:grpSpPr>
        <p:sp>
          <p:nvSpPr>
            <p:cNvPr id="12" name="标题 1"/>
            <p:cNvSpPr txBox="1"/>
            <p:nvPr/>
          </p:nvSpPr>
          <p:spPr>
            <a:xfrm>
              <a:off x="660400" y="4483515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/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854005" y="4483516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47609" y="4483516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accent1"/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>
            <a:off x="660397" y="3647527"/>
            <a:ext cx="4495077" cy="6999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データ入力業務を担当する事務員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397" y="4655698"/>
            <a:ext cx="4495077" cy="12854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979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データ入力業務を担当する事務員にとって、自動化工具はミスを減少させる強力な武器となる。これにより、入力データの正確性が確保される。
入力ミスが減ることで、後続の業務がスムーズに進行し、業務全体の効率が向上する。
自動化システムの導入により、単調なデータ入力作業から解放され、クリエイティブな業務に時間を割くことができるようになる。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397" y="1234803"/>
            <a:ext cx="4495077" cy="6999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請求書作成業務に追われる事務員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事務員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044329" y="4149848"/>
            <a:ext cx="2121910" cy="200042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073161" y="1672336"/>
            <a:ext cx="2000427" cy="20004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166238" y="4321640"/>
            <a:ext cx="634308" cy="63430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80652" y="4527498"/>
            <a:ext cx="205485" cy="22259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7555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066699" y="1819588"/>
            <a:ext cx="634308" cy="63430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260910" y="2013797"/>
            <a:ext cx="245889" cy="245889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7555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930135" y="1819863"/>
            <a:ext cx="5191765" cy="6343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毎日の請求書処理に苦労する経理担当者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46766" y="2592871"/>
            <a:ext cx="5773464" cy="9250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88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日々大量の請求書を処理しなければならない経理担当者にとって、自動化システムは作業負荷を軽減し、効率を飛躍的に向上させる。
手動での請求書作成が不要になるため、他の重要な業務に時間を割くことができるようになる。これにより、全体的な業務の効率が向上する。
自動化システムは、正確な計算と一貫性のあるデータ入力を保証し、経理担当者の信頼性と精度を向上させる。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930135" y="4321572"/>
            <a:ext cx="5478949" cy="6343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監査対応を行う経理担当者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346766" y="5090930"/>
            <a:ext cx="6018179" cy="10177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909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監査対応を行う経理担当者にとって、請求書データの正確性と一貫性が非常に重要である。自動化システムはこれを保証する。
自動化により、監査対応が迅速かつ効率的に行えるようになり、監査の結果にも良い影響を与える。
データのセキュリティと信頼性が向上するため、監査時に必要なデータ提供がスムーズかつ正確に行えるようになる。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621690" y="2220863"/>
            <a:ext cx="903371" cy="903371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88308" y="4698375"/>
            <a:ext cx="833952" cy="903371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経理担当者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8523092" y="2192612"/>
            <a:ext cx="3668908" cy="4665388"/>
          </a:xfrm>
          <a:custGeom>
            <a:avLst/>
            <a:gdLst>
              <a:gd name="connsiteX0" fmla="*/ 3161523 w 3668908"/>
              <a:gd name="connsiteY0" fmla="*/ 0 h 4665388"/>
              <a:gd name="connsiteX1" fmla="*/ 3642992 w 3668908"/>
              <a:gd name="connsiteY1" fmla="*/ 36428 h 4665388"/>
              <a:gd name="connsiteX2" fmla="*/ 3668908 w 3668908"/>
              <a:gd name="connsiteY2" fmla="*/ 41056 h 4665388"/>
              <a:gd name="connsiteX3" fmla="*/ 3668908 w 3668908"/>
              <a:gd name="connsiteY3" fmla="*/ 992829 h 4665388"/>
              <a:gd name="connsiteX4" fmla="*/ 3610731 w 3668908"/>
              <a:gd name="connsiteY4" fmla="*/ 977870 h 4665388"/>
              <a:gd name="connsiteX5" fmla="*/ 3161523 w 3668908"/>
              <a:gd name="connsiteY5" fmla="*/ 932586 h 4665388"/>
              <a:gd name="connsiteX6" fmla="*/ 932586 w 3668908"/>
              <a:gd name="connsiteY6" fmla="*/ 3161523 h 4665388"/>
              <a:gd name="connsiteX7" fmla="*/ 1441567 w 3668908"/>
              <a:gd name="connsiteY7" fmla="*/ 4579334 h 4665388"/>
              <a:gd name="connsiteX8" fmla="*/ 1519778 w 3668908"/>
              <a:gd name="connsiteY8" fmla="*/ 4665388 h 4665388"/>
              <a:gd name="connsiteX9" fmla="*/ 380083 w 3668908"/>
              <a:gd name="connsiteY9" fmla="*/ 4665388 h 4665388"/>
              <a:gd name="connsiteX10" fmla="*/ 248448 w 3668908"/>
              <a:gd name="connsiteY10" fmla="*/ 4392131 h 4665388"/>
              <a:gd name="connsiteX11" fmla="*/ 0 w 3668908"/>
              <a:gd name="connsiteY11" fmla="*/ 3161523 h 4665388"/>
              <a:gd name="connsiteX12" fmla="*/ 3161523 w 3668908"/>
              <a:gd name="connsiteY12" fmla="*/ 0 h 4665388"/>
            </a:gdLst>
            <a:ahLst/>
            <a:cxnLst/>
            <a:rect l="l" t="t" r="r" b="b"/>
            <a:pathLst>
              <a:path w="3668908" h="4665388">
                <a:moveTo>
                  <a:pt x="3161523" y="0"/>
                </a:moveTo>
                <a:cubicBezTo>
                  <a:pt x="3325216" y="0"/>
                  <a:pt x="3486004" y="12441"/>
                  <a:pt x="3642992" y="36428"/>
                </a:cubicBezTo>
                <a:lnTo>
                  <a:pt x="3668908" y="41056"/>
                </a:lnTo>
                <a:lnTo>
                  <a:pt x="3668908" y="992829"/>
                </a:lnTo>
                <a:lnTo>
                  <a:pt x="3610731" y="977870"/>
                </a:lnTo>
                <a:cubicBezTo>
                  <a:pt x="3465633" y="948179"/>
                  <a:pt x="3315399" y="932586"/>
                  <a:pt x="3161523" y="932586"/>
                </a:cubicBezTo>
                <a:cubicBezTo>
                  <a:pt x="1930515" y="932586"/>
                  <a:pt x="932586" y="1930515"/>
                  <a:pt x="932586" y="3161523"/>
                </a:cubicBezTo>
                <a:cubicBezTo>
                  <a:pt x="932586" y="3700089"/>
                  <a:pt x="1123596" y="4194042"/>
                  <a:pt x="1441567" y="4579334"/>
                </a:cubicBezTo>
                <a:lnTo>
                  <a:pt x="1519778" y="4665388"/>
                </a:lnTo>
                <a:lnTo>
                  <a:pt x="380083" y="4665388"/>
                </a:lnTo>
                <a:lnTo>
                  <a:pt x="248448" y="4392131"/>
                </a:lnTo>
                <a:cubicBezTo>
                  <a:pt x="88466" y="4013891"/>
                  <a:pt x="0" y="3598039"/>
                  <a:pt x="0" y="3161523"/>
                </a:cubicBezTo>
                <a:cubicBezTo>
                  <a:pt x="0" y="1415462"/>
                  <a:pt x="1415462" y="0"/>
                  <a:pt x="3161523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3624679" cy="5036606"/>
          </a:xfrm>
          <a:custGeom>
            <a:avLst/>
            <a:gdLst>
              <a:gd name="connsiteX0" fmla="*/ 1395599 w 3624679"/>
              <a:gd name="connsiteY0" fmla="*/ 0 h 5036606"/>
              <a:gd name="connsiteX1" fmla="*/ 3004395 w 3624679"/>
              <a:gd name="connsiteY1" fmla="*/ 0 h 5036606"/>
              <a:gd name="connsiteX2" fmla="*/ 3084741 w 3624679"/>
              <a:gd name="connsiteY2" fmla="*/ 107446 h 5036606"/>
              <a:gd name="connsiteX3" fmla="*/ 3624679 w 3624679"/>
              <a:gd name="connsiteY3" fmla="*/ 1875083 h 5036606"/>
              <a:gd name="connsiteX4" fmla="*/ 463156 w 3624679"/>
              <a:gd name="connsiteY4" fmla="*/ 5036606 h 5036606"/>
              <a:gd name="connsiteX5" fmla="*/ 139909 w 3624679"/>
              <a:gd name="connsiteY5" fmla="*/ 5020284 h 5036606"/>
              <a:gd name="connsiteX6" fmla="*/ 0 w 3624679"/>
              <a:gd name="connsiteY6" fmla="*/ 5002505 h 5036606"/>
              <a:gd name="connsiteX7" fmla="*/ 0 w 3624679"/>
              <a:gd name="connsiteY7" fmla="*/ 3917987 h 5036606"/>
              <a:gd name="connsiteX8" fmla="*/ 40747 w 3624679"/>
              <a:gd name="connsiteY8" fmla="*/ 3928464 h 5036606"/>
              <a:gd name="connsiteX9" fmla="*/ 463156 w 3624679"/>
              <a:gd name="connsiteY9" fmla="*/ 3971046 h 5036606"/>
              <a:gd name="connsiteX10" fmla="*/ 2559119 w 3624679"/>
              <a:gd name="connsiteY10" fmla="*/ 1875083 h 5036606"/>
              <a:gd name="connsiteX11" fmla="*/ 1462216 w 3624679"/>
              <a:gd name="connsiteY11" fmla="*/ 32092 h 5036606"/>
            </a:gdLst>
            <a:ahLst/>
            <a:cxnLst/>
            <a:rect l="l" t="t" r="r" b="b"/>
            <a:pathLst>
              <a:path w="3624679" h="5036606">
                <a:moveTo>
                  <a:pt x="1395599" y="0"/>
                </a:moveTo>
                <a:lnTo>
                  <a:pt x="3004395" y="0"/>
                </a:lnTo>
                <a:lnTo>
                  <a:pt x="3084741" y="107446"/>
                </a:lnTo>
                <a:cubicBezTo>
                  <a:pt x="3425630" y="612028"/>
                  <a:pt x="3624679" y="1220310"/>
                  <a:pt x="3624679" y="1875083"/>
                </a:cubicBezTo>
                <a:cubicBezTo>
                  <a:pt x="3624679" y="3621144"/>
                  <a:pt x="2209217" y="5036606"/>
                  <a:pt x="463156" y="5036606"/>
                </a:cubicBezTo>
                <a:cubicBezTo>
                  <a:pt x="354027" y="5036606"/>
                  <a:pt x="246190" y="5031077"/>
                  <a:pt x="139909" y="5020284"/>
                </a:cubicBezTo>
                <a:lnTo>
                  <a:pt x="0" y="5002505"/>
                </a:lnTo>
                <a:lnTo>
                  <a:pt x="0" y="3917987"/>
                </a:lnTo>
                <a:lnTo>
                  <a:pt x="40747" y="3928464"/>
                </a:lnTo>
                <a:cubicBezTo>
                  <a:pt x="177189" y="3956384"/>
                  <a:pt x="318460" y="3971046"/>
                  <a:pt x="463156" y="3971046"/>
                </a:cubicBezTo>
                <a:cubicBezTo>
                  <a:pt x="1620724" y="3971046"/>
                  <a:pt x="2559119" y="3032651"/>
                  <a:pt x="2559119" y="1875083"/>
                </a:cubicBezTo>
                <a:cubicBezTo>
                  <a:pt x="2559119" y="1079255"/>
                  <a:pt x="2115581" y="387021"/>
                  <a:pt x="1462216" y="32092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63404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74400" y="2733341"/>
            <a:ext cx="8043201" cy="22108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機能要件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126010" y="506241"/>
            <a:ext cx="1939980" cy="29013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680916" y="6441308"/>
            <a:ext cx="1109550" cy="290456"/>
            <a:chOff x="680916" y="6441308"/>
            <a:chExt cx="1109550" cy="290456"/>
          </a:xfrm>
        </p:grpSpPr>
        <p:sp>
          <p:nvSpPr>
            <p:cNvPr id="8" name="标题 1"/>
            <p:cNvSpPr txBox="1"/>
            <p:nvPr/>
          </p:nvSpPr>
          <p:spPr>
            <a:xfrm>
              <a:off x="680916" y="6441308"/>
              <a:ext cx="290456" cy="290456"/>
            </a:xfrm>
            <a:prstGeom prst="chevron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953947" y="6441308"/>
              <a:ext cx="290456" cy="290456"/>
            </a:xfrm>
            <a:prstGeom prst="chevr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26978" y="6441308"/>
              <a:ext cx="290456" cy="290456"/>
            </a:xfrm>
            <a:prstGeom prst="chevron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500010" y="6441308"/>
              <a:ext cx="290456" cy="290456"/>
            </a:xfrm>
            <a:prstGeom prst="chevron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11032743" y="6540023"/>
            <a:ext cx="795586" cy="143714"/>
            <a:chOff x="11032743" y="6540023"/>
            <a:chExt cx="795586" cy="143714"/>
          </a:xfrm>
        </p:grpSpPr>
        <p:sp>
          <p:nvSpPr>
            <p:cNvPr id="13" name="标题 1"/>
            <p:cNvSpPr txBox="1"/>
            <p:nvPr/>
          </p:nvSpPr>
          <p:spPr>
            <a:xfrm>
              <a:off x="11032743" y="6540023"/>
              <a:ext cx="143714" cy="14371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250034" y="6540023"/>
              <a:ext cx="143714" cy="14371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1467325" y="6540023"/>
              <a:ext cx="143714" cy="143714"/>
            </a:xfrm>
            <a:prstGeom prst="ellipse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1684615" y="6540023"/>
              <a:ext cx="143714" cy="143714"/>
            </a:xfrm>
            <a:prstGeom prst="ellipse">
              <a:avLst/>
            </a:prstGeom>
            <a:solidFill>
              <a:schemeClr val="accent4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标题 1"/>
          <p:cNvSpPr txBox="1"/>
          <p:nvPr/>
        </p:nvSpPr>
        <p:spPr>
          <a:xfrm rot="2700000">
            <a:off x="5530549" y="1357261"/>
            <a:ext cx="1130905" cy="1130905"/>
          </a:xfrm>
          <a:prstGeom prst="roundRect">
            <a:avLst>
              <a:gd name="adj" fmla="val 16196"/>
            </a:avLst>
          </a:pr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18259" y="661693"/>
            <a:ext cx="1355483" cy="1671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/>
            <a:r>
              <a:rPr kumimoji="1" lang="en-US" altLang="zh-CN" sz="5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04</a:t>
            </a:r>
            <a:endParaRPr kumimoji="1" lang="zh-CN" altLang="en-US"/>
          </a:p>
        </p:txBody>
      </p:sp>
      <p:grpSp>
        <p:nvGrpSpPr>
          <p:cNvPr id="19" name="グループ化 18"/>
          <p:cNvGrpSpPr/>
          <p:nvPr/>
        </p:nvGrpSpPr>
        <p:grpSpPr>
          <a:xfrm>
            <a:off x="5435220" y="5215084"/>
            <a:ext cx="1321560" cy="303056"/>
            <a:chOff x="5435220" y="5215084"/>
            <a:chExt cx="1321560" cy="303056"/>
          </a:xfrm>
        </p:grpSpPr>
        <p:grpSp>
          <p:nvGrpSpPr>
            <p:cNvPr id="20" name="グループ化 19"/>
            <p:cNvGrpSpPr/>
            <p:nvPr/>
          </p:nvGrpSpPr>
          <p:grpSpPr>
            <a:xfrm>
              <a:off x="5944472" y="5215084"/>
              <a:ext cx="303056" cy="303056"/>
              <a:chOff x="5944472" y="5215084"/>
              <a:chExt cx="303056" cy="303056"/>
            </a:xfrm>
          </p:grpSpPr>
          <p:sp>
            <p:nvSpPr>
              <p:cNvPr id="21" name="标题 1"/>
              <p:cNvSpPr txBox="1"/>
              <p:nvPr/>
            </p:nvSpPr>
            <p:spPr>
              <a:xfrm>
                <a:off x="5944472" y="5215084"/>
                <a:ext cx="303056" cy="303056"/>
              </a:xfrm>
              <a:prstGeom prst="ellipse">
                <a:avLst/>
              </a:prstGeom>
              <a:solidFill>
                <a:schemeClr val="accent2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2" name="図 21"/>
              <p:cNvPicPr>
                <a:picLocks noChangeAspect="1"/>
              </p:cNvPicPr>
              <p:nvPr/>
            </p:nvPicPr>
            <p:blipFill>
              <a:blip r:embed="rId2">
                <a:alphaModFix/>
              </a:blip>
              <a:srcRect/>
              <a:stretch>
                <a:fillRect/>
              </a:stretch>
            </p:blipFill>
            <p:spPr>
              <a:xfrm>
                <a:off x="6015038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3" name="グループ化 22"/>
            <p:cNvGrpSpPr/>
            <p:nvPr/>
          </p:nvGrpSpPr>
          <p:grpSpPr>
            <a:xfrm>
              <a:off x="5435220" y="5215084"/>
              <a:ext cx="303056" cy="303056"/>
              <a:chOff x="5435220" y="5215084"/>
              <a:chExt cx="303056" cy="303056"/>
            </a:xfrm>
          </p:grpSpPr>
          <p:sp>
            <p:nvSpPr>
              <p:cNvPr id="24" name="标题 1"/>
              <p:cNvSpPr txBox="1"/>
              <p:nvPr/>
            </p:nvSpPr>
            <p:spPr>
              <a:xfrm>
                <a:off x="5435220" y="5215084"/>
                <a:ext cx="303056" cy="303056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5" name="図 24"/>
              <p:cNvPicPr>
                <a:picLocks noChangeAspect="1"/>
              </p:cNvPicPr>
              <p:nvPr/>
            </p:nvPicPr>
            <p:blipFill>
              <a:blip r:embed="rId3">
                <a:alphaModFix/>
              </a:blip>
              <a:srcRect/>
              <a:stretch>
                <a:fillRect/>
              </a:stretch>
            </p:blipFill>
            <p:spPr>
              <a:xfrm>
                <a:off x="5505786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グループ化 25"/>
            <p:cNvGrpSpPr/>
            <p:nvPr/>
          </p:nvGrpSpPr>
          <p:grpSpPr>
            <a:xfrm>
              <a:off x="6453724" y="5215084"/>
              <a:ext cx="303056" cy="303056"/>
              <a:chOff x="6453724" y="5215084"/>
              <a:chExt cx="303056" cy="303056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6453724" y="5215084"/>
                <a:ext cx="303056" cy="303056"/>
              </a:xfrm>
              <a:prstGeom prst="ellipse">
                <a:avLst/>
              </a:prstGeom>
              <a:solidFill>
                <a:schemeClr val="accent3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8" name="図 27"/>
              <p:cNvPicPr>
                <a:picLocks noChangeAspect="1"/>
              </p:cNvPicPr>
              <p:nvPr/>
            </p:nvPicPr>
            <p:blipFill>
              <a:blip r:embed="rId4">
                <a:alphaModFix/>
              </a:blip>
              <a:srcRect/>
              <a:stretch>
                <a:fillRect/>
              </a:stretch>
            </p:blipFill>
            <p:spPr>
              <a:xfrm>
                <a:off x="6524290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9" name="标题 1"/>
          <p:cNvSpPr txBox="1"/>
          <p:nvPr/>
        </p:nvSpPr>
        <p:spPr>
          <a:xfrm>
            <a:off x="39585" y="5951768"/>
            <a:ext cx="1828725" cy="542927"/>
          </a:xfrm>
          <a:custGeom>
            <a:avLst/>
            <a:gdLst>
              <a:gd name="connsiteX0" fmla="*/ 1757065 w 1828725"/>
              <a:gd name="connsiteY0" fmla="*/ 399607 h 542927"/>
              <a:gd name="connsiteX1" fmla="*/ 1828725 w 1828725"/>
              <a:gd name="connsiteY1" fmla="*/ 471267 h 542927"/>
              <a:gd name="connsiteX2" fmla="*/ 1757065 w 1828725"/>
              <a:gd name="connsiteY2" fmla="*/ 542927 h 542927"/>
              <a:gd name="connsiteX3" fmla="*/ 1685405 w 1828725"/>
              <a:gd name="connsiteY3" fmla="*/ 471267 h 542927"/>
              <a:gd name="connsiteX4" fmla="*/ 1757065 w 1828725"/>
              <a:gd name="connsiteY4" fmla="*/ 399607 h 542927"/>
              <a:gd name="connsiteX5" fmla="*/ 1546386 w 1828725"/>
              <a:gd name="connsiteY5" fmla="*/ 399607 h 542927"/>
              <a:gd name="connsiteX6" fmla="*/ 1618046 w 1828725"/>
              <a:gd name="connsiteY6" fmla="*/ 471267 h 542927"/>
              <a:gd name="connsiteX7" fmla="*/ 1546386 w 1828725"/>
              <a:gd name="connsiteY7" fmla="*/ 542927 h 542927"/>
              <a:gd name="connsiteX8" fmla="*/ 1474726 w 1828725"/>
              <a:gd name="connsiteY8" fmla="*/ 471267 h 542927"/>
              <a:gd name="connsiteX9" fmla="*/ 1546386 w 1828725"/>
              <a:gd name="connsiteY9" fmla="*/ 399607 h 542927"/>
              <a:gd name="connsiteX10" fmla="*/ 1335711 w 1828725"/>
              <a:gd name="connsiteY10" fmla="*/ 399607 h 542927"/>
              <a:gd name="connsiteX11" fmla="*/ 1407371 w 1828725"/>
              <a:gd name="connsiteY11" fmla="*/ 471267 h 542927"/>
              <a:gd name="connsiteX12" fmla="*/ 1335711 w 1828725"/>
              <a:gd name="connsiteY12" fmla="*/ 542927 h 542927"/>
              <a:gd name="connsiteX13" fmla="*/ 1264051 w 1828725"/>
              <a:gd name="connsiteY13" fmla="*/ 471267 h 542927"/>
              <a:gd name="connsiteX14" fmla="*/ 1335711 w 1828725"/>
              <a:gd name="connsiteY14" fmla="*/ 399607 h 542927"/>
              <a:gd name="connsiteX15" fmla="*/ 1125036 w 1828725"/>
              <a:gd name="connsiteY15" fmla="*/ 399607 h 542927"/>
              <a:gd name="connsiteX16" fmla="*/ 1196696 w 1828725"/>
              <a:gd name="connsiteY16" fmla="*/ 471267 h 542927"/>
              <a:gd name="connsiteX17" fmla="*/ 1125036 w 1828725"/>
              <a:gd name="connsiteY17" fmla="*/ 542927 h 542927"/>
              <a:gd name="connsiteX18" fmla="*/ 1053376 w 1828725"/>
              <a:gd name="connsiteY18" fmla="*/ 471267 h 542927"/>
              <a:gd name="connsiteX19" fmla="*/ 1125036 w 1828725"/>
              <a:gd name="connsiteY19" fmla="*/ 399607 h 542927"/>
              <a:gd name="connsiteX20" fmla="*/ 914361 w 1828725"/>
              <a:gd name="connsiteY20" fmla="*/ 399607 h 542927"/>
              <a:gd name="connsiteX21" fmla="*/ 986021 w 1828725"/>
              <a:gd name="connsiteY21" fmla="*/ 471267 h 542927"/>
              <a:gd name="connsiteX22" fmla="*/ 914361 w 1828725"/>
              <a:gd name="connsiteY22" fmla="*/ 542927 h 542927"/>
              <a:gd name="connsiteX23" fmla="*/ 842701 w 1828725"/>
              <a:gd name="connsiteY23" fmla="*/ 471267 h 542927"/>
              <a:gd name="connsiteX24" fmla="*/ 914361 w 1828725"/>
              <a:gd name="connsiteY24" fmla="*/ 399607 h 542927"/>
              <a:gd name="connsiteX25" fmla="*/ 703686 w 1828725"/>
              <a:gd name="connsiteY25" fmla="*/ 399607 h 542927"/>
              <a:gd name="connsiteX26" fmla="*/ 775346 w 1828725"/>
              <a:gd name="connsiteY26" fmla="*/ 471267 h 542927"/>
              <a:gd name="connsiteX27" fmla="*/ 703686 w 1828725"/>
              <a:gd name="connsiteY27" fmla="*/ 542927 h 542927"/>
              <a:gd name="connsiteX28" fmla="*/ 632026 w 1828725"/>
              <a:gd name="connsiteY28" fmla="*/ 471267 h 542927"/>
              <a:gd name="connsiteX29" fmla="*/ 703686 w 1828725"/>
              <a:gd name="connsiteY29" fmla="*/ 399607 h 542927"/>
              <a:gd name="connsiteX30" fmla="*/ 493010 w 1828725"/>
              <a:gd name="connsiteY30" fmla="*/ 399607 h 542927"/>
              <a:gd name="connsiteX31" fmla="*/ 564670 w 1828725"/>
              <a:gd name="connsiteY31" fmla="*/ 471267 h 542927"/>
              <a:gd name="connsiteX32" fmla="*/ 493010 w 1828725"/>
              <a:gd name="connsiteY32" fmla="*/ 542927 h 542927"/>
              <a:gd name="connsiteX33" fmla="*/ 421350 w 1828725"/>
              <a:gd name="connsiteY33" fmla="*/ 471267 h 542927"/>
              <a:gd name="connsiteX34" fmla="*/ 493010 w 1828725"/>
              <a:gd name="connsiteY34" fmla="*/ 399607 h 542927"/>
              <a:gd name="connsiteX35" fmla="*/ 282335 w 1828725"/>
              <a:gd name="connsiteY35" fmla="*/ 399607 h 542927"/>
              <a:gd name="connsiteX36" fmla="*/ 353995 w 1828725"/>
              <a:gd name="connsiteY36" fmla="*/ 471267 h 542927"/>
              <a:gd name="connsiteX37" fmla="*/ 282335 w 1828725"/>
              <a:gd name="connsiteY37" fmla="*/ 542927 h 542927"/>
              <a:gd name="connsiteX38" fmla="*/ 210675 w 1828725"/>
              <a:gd name="connsiteY38" fmla="*/ 471267 h 542927"/>
              <a:gd name="connsiteX39" fmla="*/ 282335 w 1828725"/>
              <a:gd name="connsiteY39" fmla="*/ 399607 h 542927"/>
              <a:gd name="connsiteX40" fmla="*/ 71661 w 1828725"/>
              <a:gd name="connsiteY40" fmla="*/ 399607 h 542927"/>
              <a:gd name="connsiteX41" fmla="*/ 143321 w 1828725"/>
              <a:gd name="connsiteY41" fmla="*/ 471267 h 542927"/>
              <a:gd name="connsiteX42" fmla="*/ 71661 w 1828725"/>
              <a:gd name="connsiteY42" fmla="*/ 542927 h 542927"/>
              <a:gd name="connsiteX43" fmla="*/ 1 w 1828725"/>
              <a:gd name="connsiteY43" fmla="*/ 471267 h 542927"/>
              <a:gd name="connsiteX44" fmla="*/ 71661 w 1828725"/>
              <a:gd name="connsiteY44" fmla="*/ 399607 h 542927"/>
              <a:gd name="connsiteX45" fmla="*/ 1757065 w 1828725"/>
              <a:gd name="connsiteY45" fmla="*/ 199804 h 542927"/>
              <a:gd name="connsiteX46" fmla="*/ 1828725 w 1828725"/>
              <a:gd name="connsiteY46" fmla="*/ 271464 h 542927"/>
              <a:gd name="connsiteX47" fmla="*/ 1757065 w 1828725"/>
              <a:gd name="connsiteY47" fmla="*/ 343124 h 542927"/>
              <a:gd name="connsiteX48" fmla="*/ 1685405 w 1828725"/>
              <a:gd name="connsiteY48" fmla="*/ 271464 h 542927"/>
              <a:gd name="connsiteX49" fmla="*/ 1757065 w 1828725"/>
              <a:gd name="connsiteY49" fmla="*/ 199804 h 542927"/>
              <a:gd name="connsiteX50" fmla="*/ 1546386 w 1828725"/>
              <a:gd name="connsiteY50" fmla="*/ 199804 h 542927"/>
              <a:gd name="connsiteX51" fmla="*/ 1618046 w 1828725"/>
              <a:gd name="connsiteY51" fmla="*/ 271464 h 542927"/>
              <a:gd name="connsiteX52" fmla="*/ 1546386 w 1828725"/>
              <a:gd name="connsiteY52" fmla="*/ 343124 h 542927"/>
              <a:gd name="connsiteX53" fmla="*/ 1474726 w 1828725"/>
              <a:gd name="connsiteY53" fmla="*/ 271464 h 542927"/>
              <a:gd name="connsiteX54" fmla="*/ 1546386 w 1828725"/>
              <a:gd name="connsiteY54" fmla="*/ 199804 h 542927"/>
              <a:gd name="connsiteX55" fmla="*/ 1335711 w 1828725"/>
              <a:gd name="connsiteY55" fmla="*/ 199804 h 542927"/>
              <a:gd name="connsiteX56" fmla="*/ 1407371 w 1828725"/>
              <a:gd name="connsiteY56" fmla="*/ 271464 h 542927"/>
              <a:gd name="connsiteX57" fmla="*/ 1335711 w 1828725"/>
              <a:gd name="connsiteY57" fmla="*/ 343124 h 542927"/>
              <a:gd name="connsiteX58" fmla="*/ 1264051 w 1828725"/>
              <a:gd name="connsiteY58" fmla="*/ 271464 h 542927"/>
              <a:gd name="connsiteX59" fmla="*/ 1335711 w 1828725"/>
              <a:gd name="connsiteY59" fmla="*/ 199804 h 542927"/>
              <a:gd name="connsiteX60" fmla="*/ 1125036 w 1828725"/>
              <a:gd name="connsiteY60" fmla="*/ 199804 h 542927"/>
              <a:gd name="connsiteX61" fmla="*/ 1196696 w 1828725"/>
              <a:gd name="connsiteY61" fmla="*/ 271464 h 542927"/>
              <a:gd name="connsiteX62" fmla="*/ 1125036 w 1828725"/>
              <a:gd name="connsiteY62" fmla="*/ 343124 h 542927"/>
              <a:gd name="connsiteX63" fmla="*/ 1053376 w 1828725"/>
              <a:gd name="connsiteY63" fmla="*/ 271464 h 542927"/>
              <a:gd name="connsiteX64" fmla="*/ 1125036 w 1828725"/>
              <a:gd name="connsiteY64" fmla="*/ 199804 h 542927"/>
              <a:gd name="connsiteX65" fmla="*/ 914361 w 1828725"/>
              <a:gd name="connsiteY65" fmla="*/ 199804 h 542927"/>
              <a:gd name="connsiteX66" fmla="*/ 986021 w 1828725"/>
              <a:gd name="connsiteY66" fmla="*/ 271464 h 542927"/>
              <a:gd name="connsiteX67" fmla="*/ 914361 w 1828725"/>
              <a:gd name="connsiteY67" fmla="*/ 343124 h 542927"/>
              <a:gd name="connsiteX68" fmla="*/ 842701 w 1828725"/>
              <a:gd name="connsiteY68" fmla="*/ 271464 h 542927"/>
              <a:gd name="connsiteX69" fmla="*/ 914361 w 1828725"/>
              <a:gd name="connsiteY69" fmla="*/ 199804 h 542927"/>
              <a:gd name="connsiteX70" fmla="*/ 703687 w 1828725"/>
              <a:gd name="connsiteY70" fmla="*/ 199804 h 542927"/>
              <a:gd name="connsiteX71" fmla="*/ 775346 w 1828725"/>
              <a:gd name="connsiteY71" fmla="*/ 271464 h 542927"/>
              <a:gd name="connsiteX72" fmla="*/ 703687 w 1828725"/>
              <a:gd name="connsiteY72" fmla="*/ 343124 h 542927"/>
              <a:gd name="connsiteX73" fmla="*/ 632026 w 1828725"/>
              <a:gd name="connsiteY73" fmla="*/ 271464 h 542927"/>
              <a:gd name="connsiteX74" fmla="*/ 703687 w 1828725"/>
              <a:gd name="connsiteY74" fmla="*/ 199804 h 542927"/>
              <a:gd name="connsiteX75" fmla="*/ 493010 w 1828725"/>
              <a:gd name="connsiteY75" fmla="*/ 199804 h 542927"/>
              <a:gd name="connsiteX76" fmla="*/ 564671 w 1828725"/>
              <a:gd name="connsiteY76" fmla="*/ 271464 h 542927"/>
              <a:gd name="connsiteX77" fmla="*/ 493010 w 1828725"/>
              <a:gd name="connsiteY77" fmla="*/ 343124 h 542927"/>
              <a:gd name="connsiteX78" fmla="*/ 421350 w 1828725"/>
              <a:gd name="connsiteY78" fmla="*/ 271464 h 542927"/>
              <a:gd name="connsiteX79" fmla="*/ 493010 w 1828725"/>
              <a:gd name="connsiteY79" fmla="*/ 199804 h 542927"/>
              <a:gd name="connsiteX80" fmla="*/ 282336 w 1828725"/>
              <a:gd name="connsiteY80" fmla="*/ 199804 h 542927"/>
              <a:gd name="connsiteX81" fmla="*/ 353996 w 1828725"/>
              <a:gd name="connsiteY81" fmla="*/ 271464 h 542927"/>
              <a:gd name="connsiteX82" fmla="*/ 282336 w 1828725"/>
              <a:gd name="connsiteY82" fmla="*/ 343124 h 542927"/>
              <a:gd name="connsiteX83" fmla="*/ 210675 w 1828725"/>
              <a:gd name="connsiteY83" fmla="*/ 271464 h 542927"/>
              <a:gd name="connsiteX84" fmla="*/ 282336 w 1828725"/>
              <a:gd name="connsiteY84" fmla="*/ 199804 h 542927"/>
              <a:gd name="connsiteX85" fmla="*/ 71660 w 1828725"/>
              <a:gd name="connsiteY85" fmla="*/ 199804 h 542927"/>
              <a:gd name="connsiteX86" fmla="*/ 143320 w 1828725"/>
              <a:gd name="connsiteY86" fmla="*/ 271464 h 542927"/>
              <a:gd name="connsiteX87" fmla="*/ 71660 w 1828725"/>
              <a:gd name="connsiteY87" fmla="*/ 343124 h 542927"/>
              <a:gd name="connsiteX88" fmla="*/ 0 w 1828725"/>
              <a:gd name="connsiteY88" fmla="*/ 271464 h 542927"/>
              <a:gd name="connsiteX89" fmla="*/ 71660 w 1828725"/>
              <a:gd name="connsiteY89" fmla="*/ 199804 h 542927"/>
              <a:gd name="connsiteX90" fmla="*/ 1757065 w 1828725"/>
              <a:gd name="connsiteY90" fmla="*/ 0 h 542927"/>
              <a:gd name="connsiteX91" fmla="*/ 1828725 w 1828725"/>
              <a:gd name="connsiteY91" fmla="*/ 71660 h 542927"/>
              <a:gd name="connsiteX92" fmla="*/ 1757065 w 1828725"/>
              <a:gd name="connsiteY92" fmla="*/ 143320 h 542927"/>
              <a:gd name="connsiteX93" fmla="*/ 1685405 w 1828725"/>
              <a:gd name="connsiteY93" fmla="*/ 71660 h 542927"/>
              <a:gd name="connsiteX94" fmla="*/ 1757065 w 1828725"/>
              <a:gd name="connsiteY94" fmla="*/ 0 h 542927"/>
              <a:gd name="connsiteX95" fmla="*/ 1546386 w 1828725"/>
              <a:gd name="connsiteY95" fmla="*/ 0 h 542927"/>
              <a:gd name="connsiteX96" fmla="*/ 1618046 w 1828725"/>
              <a:gd name="connsiteY96" fmla="*/ 71660 h 542927"/>
              <a:gd name="connsiteX97" fmla="*/ 1546386 w 1828725"/>
              <a:gd name="connsiteY97" fmla="*/ 143320 h 542927"/>
              <a:gd name="connsiteX98" fmla="*/ 1474726 w 1828725"/>
              <a:gd name="connsiteY98" fmla="*/ 71660 h 542927"/>
              <a:gd name="connsiteX99" fmla="*/ 1546386 w 1828725"/>
              <a:gd name="connsiteY99" fmla="*/ 0 h 542927"/>
              <a:gd name="connsiteX100" fmla="*/ 1335711 w 1828725"/>
              <a:gd name="connsiteY100" fmla="*/ 0 h 542927"/>
              <a:gd name="connsiteX101" fmla="*/ 1407371 w 1828725"/>
              <a:gd name="connsiteY101" fmla="*/ 71660 h 542927"/>
              <a:gd name="connsiteX102" fmla="*/ 1335711 w 1828725"/>
              <a:gd name="connsiteY102" fmla="*/ 143320 h 542927"/>
              <a:gd name="connsiteX103" fmla="*/ 1264051 w 1828725"/>
              <a:gd name="connsiteY103" fmla="*/ 71660 h 542927"/>
              <a:gd name="connsiteX104" fmla="*/ 1335711 w 1828725"/>
              <a:gd name="connsiteY104" fmla="*/ 0 h 542927"/>
              <a:gd name="connsiteX105" fmla="*/ 1125036 w 1828725"/>
              <a:gd name="connsiteY105" fmla="*/ 0 h 542927"/>
              <a:gd name="connsiteX106" fmla="*/ 1196696 w 1828725"/>
              <a:gd name="connsiteY106" fmla="*/ 71660 h 542927"/>
              <a:gd name="connsiteX107" fmla="*/ 1125036 w 1828725"/>
              <a:gd name="connsiteY107" fmla="*/ 143320 h 542927"/>
              <a:gd name="connsiteX108" fmla="*/ 1053376 w 1828725"/>
              <a:gd name="connsiteY108" fmla="*/ 71660 h 542927"/>
              <a:gd name="connsiteX109" fmla="*/ 1125036 w 1828725"/>
              <a:gd name="connsiteY109" fmla="*/ 0 h 542927"/>
              <a:gd name="connsiteX110" fmla="*/ 914361 w 1828725"/>
              <a:gd name="connsiteY110" fmla="*/ 0 h 542927"/>
              <a:gd name="connsiteX111" fmla="*/ 986021 w 1828725"/>
              <a:gd name="connsiteY111" fmla="*/ 71660 h 542927"/>
              <a:gd name="connsiteX112" fmla="*/ 914361 w 1828725"/>
              <a:gd name="connsiteY112" fmla="*/ 143320 h 542927"/>
              <a:gd name="connsiteX113" fmla="*/ 842701 w 1828725"/>
              <a:gd name="connsiteY113" fmla="*/ 71660 h 542927"/>
              <a:gd name="connsiteX114" fmla="*/ 914361 w 1828725"/>
              <a:gd name="connsiteY114" fmla="*/ 0 h 542927"/>
              <a:gd name="connsiteX115" fmla="*/ 703687 w 1828725"/>
              <a:gd name="connsiteY115" fmla="*/ 0 h 542927"/>
              <a:gd name="connsiteX116" fmla="*/ 775346 w 1828725"/>
              <a:gd name="connsiteY116" fmla="*/ 71660 h 542927"/>
              <a:gd name="connsiteX117" fmla="*/ 703687 w 1828725"/>
              <a:gd name="connsiteY117" fmla="*/ 143320 h 542927"/>
              <a:gd name="connsiteX118" fmla="*/ 632027 w 1828725"/>
              <a:gd name="connsiteY118" fmla="*/ 71660 h 542927"/>
              <a:gd name="connsiteX119" fmla="*/ 703687 w 1828725"/>
              <a:gd name="connsiteY119" fmla="*/ 0 h 542927"/>
              <a:gd name="connsiteX120" fmla="*/ 493010 w 1828725"/>
              <a:gd name="connsiteY120" fmla="*/ 0 h 542927"/>
              <a:gd name="connsiteX121" fmla="*/ 564671 w 1828725"/>
              <a:gd name="connsiteY121" fmla="*/ 71660 h 542927"/>
              <a:gd name="connsiteX122" fmla="*/ 493010 w 1828725"/>
              <a:gd name="connsiteY122" fmla="*/ 143320 h 542927"/>
              <a:gd name="connsiteX123" fmla="*/ 421351 w 1828725"/>
              <a:gd name="connsiteY123" fmla="*/ 71660 h 542927"/>
              <a:gd name="connsiteX124" fmla="*/ 493010 w 1828725"/>
              <a:gd name="connsiteY124" fmla="*/ 0 h 542927"/>
              <a:gd name="connsiteX125" fmla="*/ 282336 w 1828725"/>
              <a:gd name="connsiteY125" fmla="*/ 0 h 542927"/>
              <a:gd name="connsiteX126" fmla="*/ 353996 w 1828725"/>
              <a:gd name="connsiteY126" fmla="*/ 71660 h 542927"/>
              <a:gd name="connsiteX127" fmla="*/ 282336 w 1828725"/>
              <a:gd name="connsiteY127" fmla="*/ 143320 h 542927"/>
              <a:gd name="connsiteX128" fmla="*/ 210676 w 1828725"/>
              <a:gd name="connsiteY128" fmla="*/ 71660 h 542927"/>
              <a:gd name="connsiteX129" fmla="*/ 282336 w 1828725"/>
              <a:gd name="connsiteY129" fmla="*/ 0 h 542927"/>
              <a:gd name="connsiteX130" fmla="*/ 71660 w 1828725"/>
              <a:gd name="connsiteY130" fmla="*/ 0 h 542927"/>
              <a:gd name="connsiteX131" fmla="*/ 143320 w 1828725"/>
              <a:gd name="connsiteY131" fmla="*/ 71660 h 542927"/>
              <a:gd name="connsiteX132" fmla="*/ 71660 w 1828725"/>
              <a:gd name="connsiteY132" fmla="*/ 143320 h 542927"/>
              <a:gd name="connsiteX133" fmla="*/ 0 w 1828725"/>
              <a:gd name="connsiteY133" fmla="*/ 71660 h 542927"/>
              <a:gd name="connsiteX134" fmla="*/ 71660 w 1828725"/>
              <a:gd name="connsiteY134" fmla="*/ 0 h 542927"/>
            </a:gdLst>
            <a:ahLst/>
            <a:cxnLst/>
            <a:rect l="l" t="t" r="r" b="b"/>
            <a:pathLst>
              <a:path w="1828725" h="542927">
                <a:moveTo>
                  <a:pt x="1757065" y="399607"/>
                </a:moveTo>
                <a:cubicBezTo>
                  <a:pt x="1796642" y="399607"/>
                  <a:pt x="1828725" y="431690"/>
                  <a:pt x="1828725" y="471267"/>
                </a:cubicBezTo>
                <a:cubicBezTo>
                  <a:pt x="1828725" y="510844"/>
                  <a:pt x="1796642" y="542927"/>
                  <a:pt x="1757065" y="542927"/>
                </a:cubicBezTo>
                <a:cubicBezTo>
                  <a:pt x="1717488" y="542927"/>
                  <a:pt x="1685405" y="510844"/>
                  <a:pt x="1685405" y="471267"/>
                </a:cubicBezTo>
                <a:cubicBezTo>
                  <a:pt x="1685405" y="431690"/>
                  <a:pt x="1717488" y="399607"/>
                  <a:pt x="1757065" y="399607"/>
                </a:cubicBezTo>
                <a:close/>
                <a:moveTo>
                  <a:pt x="1546386" y="399607"/>
                </a:moveTo>
                <a:cubicBezTo>
                  <a:pt x="1585963" y="399607"/>
                  <a:pt x="1618046" y="431690"/>
                  <a:pt x="1618046" y="471267"/>
                </a:cubicBezTo>
                <a:cubicBezTo>
                  <a:pt x="1618046" y="510844"/>
                  <a:pt x="1585963" y="542927"/>
                  <a:pt x="1546386" y="542927"/>
                </a:cubicBezTo>
                <a:cubicBezTo>
                  <a:pt x="1506809" y="542927"/>
                  <a:pt x="1474726" y="510844"/>
                  <a:pt x="1474726" y="471267"/>
                </a:cubicBezTo>
                <a:cubicBezTo>
                  <a:pt x="1474726" y="431690"/>
                  <a:pt x="1506809" y="399607"/>
                  <a:pt x="1546386" y="399607"/>
                </a:cubicBezTo>
                <a:close/>
                <a:moveTo>
                  <a:pt x="1335711" y="399607"/>
                </a:moveTo>
                <a:cubicBezTo>
                  <a:pt x="1375288" y="399607"/>
                  <a:pt x="1407371" y="431690"/>
                  <a:pt x="1407371" y="471267"/>
                </a:cubicBezTo>
                <a:cubicBezTo>
                  <a:pt x="1407371" y="510844"/>
                  <a:pt x="1375288" y="542927"/>
                  <a:pt x="1335711" y="542927"/>
                </a:cubicBezTo>
                <a:cubicBezTo>
                  <a:pt x="1296134" y="542927"/>
                  <a:pt x="1264051" y="510844"/>
                  <a:pt x="1264051" y="471267"/>
                </a:cubicBezTo>
                <a:cubicBezTo>
                  <a:pt x="1264051" y="431690"/>
                  <a:pt x="1296134" y="399607"/>
                  <a:pt x="1335711" y="399607"/>
                </a:cubicBezTo>
                <a:close/>
                <a:moveTo>
                  <a:pt x="1125036" y="399607"/>
                </a:moveTo>
                <a:cubicBezTo>
                  <a:pt x="1164613" y="399607"/>
                  <a:pt x="1196696" y="431690"/>
                  <a:pt x="1196696" y="471267"/>
                </a:cubicBezTo>
                <a:cubicBezTo>
                  <a:pt x="1196696" y="510844"/>
                  <a:pt x="1164613" y="542927"/>
                  <a:pt x="1125036" y="542927"/>
                </a:cubicBezTo>
                <a:cubicBezTo>
                  <a:pt x="1085459" y="542927"/>
                  <a:pt x="1053376" y="510844"/>
                  <a:pt x="1053376" y="471267"/>
                </a:cubicBezTo>
                <a:cubicBezTo>
                  <a:pt x="1053376" y="431690"/>
                  <a:pt x="1085459" y="399607"/>
                  <a:pt x="1125036" y="399607"/>
                </a:cubicBezTo>
                <a:close/>
                <a:moveTo>
                  <a:pt x="914361" y="399607"/>
                </a:moveTo>
                <a:cubicBezTo>
                  <a:pt x="953938" y="399607"/>
                  <a:pt x="986021" y="431690"/>
                  <a:pt x="986021" y="471267"/>
                </a:cubicBezTo>
                <a:cubicBezTo>
                  <a:pt x="986021" y="510844"/>
                  <a:pt x="953938" y="542927"/>
                  <a:pt x="914361" y="542927"/>
                </a:cubicBezTo>
                <a:cubicBezTo>
                  <a:pt x="874784" y="542927"/>
                  <a:pt x="842701" y="510844"/>
                  <a:pt x="842701" y="471267"/>
                </a:cubicBezTo>
                <a:cubicBezTo>
                  <a:pt x="842701" y="431690"/>
                  <a:pt x="874784" y="399607"/>
                  <a:pt x="914361" y="399607"/>
                </a:cubicBezTo>
                <a:close/>
                <a:moveTo>
                  <a:pt x="703686" y="399607"/>
                </a:moveTo>
                <a:cubicBezTo>
                  <a:pt x="743263" y="399607"/>
                  <a:pt x="775346" y="431690"/>
                  <a:pt x="775346" y="471267"/>
                </a:cubicBezTo>
                <a:cubicBezTo>
                  <a:pt x="775346" y="510844"/>
                  <a:pt x="743263" y="542927"/>
                  <a:pt x="703686" y="542927"/>
                </a:cubicBezTo>
                <a:cubicBezTo>
                  <a:pt x="664109" y="542927"/>
                  <a:pt x="632026" y="510844"/>
                  <a:pt x="632026" y="471267"/>
                </a:cubicBezTo>
                <a:cubicBezTo>
                  <a:pt x="632026" y="431690"/>
                  <a:pt x="664109" y="399607"/>
                  <a:pt x="703686" y="399607"/>
                </a:cubicBezTo>
                <a:close/>
                <a:moveTo>
                  <a:pt x="493010" y="399607"/>
                </a:moveTo>
                <a:cubicBezTo>
                  <a:pt x="532587" y="399607"/>
                  <a:pt x="564670" y="431690"/>
                  <a:pt x="564670" y="471267"/>
                </a:cubicBezTo>
                <a:cubicBezTo>
                  <a:pt x="564670" y="510844"/>
                  <a:pt x="532587" y="542927"/>
                  <a:pt x="493010" y="542927"/>
                </a:cubicBezTo>
                <a:cubicBezTo>
                  <a:pt x="453433" y="542927"/>
                  <a:pt x="421350" y="510844"/>
                  <a:pt x="421350" y="471267"/>
                </a:cubicBezTo>
                <a:cubicBezTo>
                  <a:pt x="421350" y="431690"/>
                  <a:pt x="453433" y="399607"/>
                  <a:pt x="493010" y="399607"/>
                </a:cubicBezTo>
                <a:close/>
                <a:moveTo>
                  <a:pt x="282335" y="399607"/>
                </a:moveTo>
                <a:cubicBezTo>
                  <a:pt x="321912" y="399607"/>
                  <a:pt x="353995" y="431690"/>
                  <a:pt x="353995" y="471267"/>
                </a:cubicBezTo>
                <a:cubicBezTo>
                  <a:pt x="353995" y="510844"/>
                  <a:pt x="321912" y="542927"/>
                  <a:pt x="282335" y="542927"/>
                </a:cubicBezTo>
                <a:cubicBezTo>
                  <a:pt x="242758" y="542927"/>
                  <a:pt x="210675" y="510844"/>
                  <a:pt x="210675" y="471267"/>
                </a:cubicBezTo>
                <a:cubicBezTo>
                  <a:pt x="210675" y="431690"/>
                  <a:pt x="242758" y="399607"/>
                  <a:pt x="282335" y="399607"/>
                </a:cubicBezTo>
                <a:close/>
                <a:moveTo>
                  <a:pt x="71661" y="399607"/>
                </a:moveTo>
                <a:cubicBezTo>
                  <a:pt x="111238" y="399607"/>
                  <a:pt x="143321" y="431690"/>
                  <a:pt x="143321" y="471267"/>
                </a:cubicBezTo>
                <a:cubicBezTo>
                  <a:pt x="143321" y="510844"/>
                  <a:pt x="111238" y="542927"/>
                  <a:pt x="71661" y="542927"/>
                </a:cubicBezTo>
                <a:cubicBezTo>
                  <a:pt x="32084" y="542927"/>
                  <a:pt x="1" y="510844"/>
                  <a:pt x="1" y="471267"/>
                </a:cubicBezTo>
                <a:cubicBezTo>
                  <a:pt x="1" y="431690"/>
                  <a:pt x="32084" y="399607"/>
                  <a:pt x="71661" y="399607"/>
                </a:cubicBezTo>
                <a:close/>
                <a:moveTo>
                  <a:pt x="1757065" y="199804"/>
                </a:moveTo>
                <a:cubicBezTo>
                  <a:pt x="1796642" y="199804"/>
                  <a:pt x="1828725" y="231887"/>
                  <a:pt x="1828725" y="271464"/>
                </a:cubicBezTo>
                <a:cubicBezTo>
                  <a:pt x="1828725" y="311041"/>
                  <a:pt x="1796642" y="343124"/>
                  <a:pt x="1757065" y="343124"/>
                </a:cubicBezTo>
                <a:cubicBezTo>
                  <a:pt x="1717488" y="343124"/>
                  <a:pt x="1685405" y="311041"/>
                  <a:pt x="1685405" y="271464"/>
                </a:cubicBezTo>
                <a:cubicBezTo>
                  <a:pt x="1685405" y="231887"/>
                  <a:pt x="1717488" y="199804"/>
                  <a:pt x="1757065" y="199804"/>
                </a:cubicBezTo>
                <a:close/>
                <a:moveTo>
                  <a:pt x="1546386" y="199804"/>
                </a:moveTo>
                <a:cubicBezTo>
                  <a:pt x="1585963" y="199804"/>
                  <a:pt x="1618046" y="231887"/>
                  <a:pt x="1618046" y="271464"/>
                </a:cubicBezTo>
                <a:cubicBezTo>
                  <a:pt x="1618046" y="311041"/>
                  <a:pt x="1585963" y="343124"/>
                  <a:pt x="1546386" y="343124"/>
                </a:cubicBezTo>
                <a:cubicBezTo>
                  <a:pt x="1506809" y="343124"/>
                  <a:pt x="1474726" y="311041"/>
                  <a:pt x="1474726" y="271464"/>
                </a:cubicBezTo>
                <a:cubicBezTo>
                  <a:pt x="1474726" y="231887"/>
                  <a:pt x="1506809" y="199804"/>
                  <a:pt x="1546386" y="199804"/>
                </a:cubicBezTo>
                <a:close/>
                <a:moveTo>
                  <a:pt x="1335711" y="199804"/>
                </a:moveTo>
                <a:cubicBezTo>
                  <a:pt x="1375288" y="199804"/>
                  <a:pt x="1407371" y="231887"/>
                  <a:pt x="1407371" y="271464"/>
                </a:cubicBezTo>
                <a:cubicBezTo>
                  <a:pt x="1407371" y="311041"/>
                  <a:pt x="1375288" y="343124"/>
                  <a:pt x="1335711" y="343124"/>
                </a:cubicBezTo>
                <a:cubicBezTo>
                  <a:pt x="1296134" y="343124"/>
                  <a:pt x="1264051" y="311041"/>
                  <a:pt x="1264051" y="271464"/>
                </a:cubicBezTo>
                <a:cubicBezTo>
                  <a:pt x="1264051" y="231887"/>
                  <a:pt x="1296134" y="199804"/>
                  <a:pt x="1335711" y="199804"/>
                </a:cubicBezTo>
                <a:close/>
                <a:moveTo>
                  <a:pt x="1125036" y="199804"/>
                </a:moveTo>
                <a:cubicBezTo>
                  <a:pt x="1164613" y="199804"/>
                  <a:pt x="1196696" y="231887"/>
                  <a:pt x="1196696" y="271464"/>
                </a:cubicBezTo>
                <a:cubicBezTo>
                  <a:pt x="1196696" y="311041"/>
                  <a:pt x="1164613" y="343124"/>
                  <a:pt x="1125036" y="343124"/>
                </a:cubicBezTo>
                <a:cubicBezTo>
                  <a:pt x="1085459" y="343124"/>
                  <a:pt x="1053376" y="311041"/>
                  <a:pt x="1053376" y="271464"/>
                </a:cubicBezTo>
                <a:cubicBezTo>
                  <a:pt x="1053376" y="231887"/>
                  <a:pt x="1085459" y="199804"/>
                  <a:pt x="1125036" y="199804"/>
                </a:cubicBezTo>
                <a:close/>
                <a:moveTo>
                  <a:pt x="914361" y="199804"/>
                </a:moveTo>
                <a:cubicBezTo>
                  <a:pt x="953938" y="199804"/>
                  <a:pt x="986021" y="231887"/>
                  <a:pt x="986021" y="271464"/>
                </a:cubicBezTo>
                <a:cubicBezTo>
                  <a:pt x="986021" y="311041"/>
                  <a:pt x="953938" y="343124"/>
                  <a:pt x="914361" y="343124"/>
                </a:cubicBezTo>
                <a:cubicBezTo>
                  <a:pt x="874784" y="343124"/>
                  <a:pt x="842701" y="311041"/>
                  <a:pt x="842701" y="271464"/>
                </a:cubicBezTo>
                <a:cubicBezTo>
                  <a:pt x="842701" y="231887"/>
                  <a:pt x="874784" y="199804"/>
                  <a:pt x="914361" y="199804"/>
                </a:cubicBezTo>
                <a:close/>
                <a:moveTo>
                  <a:pt x="703687" y="199804"/>
                </a:moveTo>
                <a:cubicBezTo>
                  <a:pt x="743263" y="199804"/>
                  <a:pt x="775346" y="231887"/>
                  <a:pt x="775346" y="271464"/>
                </a:cubicBezTo>
                <a:cubicBezTo>
                  <a:pt x="775346" y="311041"/>
                  <a:pt x="743263" y="343124"/>
                  <a:pt x="703687" y="343124"/>
                </a:cubicBezTo>
                <a:cubicBezTo>
                  <a:pt x="664110" y="343124"/>
                  <a:pt x="632026" y="311041"/>
                  <a:pt x="632026" y="271464"/>
                </a:cubicBezTo>
                <a:cubicBezTo>
                  <a:pt x="632026" y="231887"/>
                  <a:pt x="664110" y="199804"/>
                  <a:pt x="703687" y="199804"/>
                </a:cubicBezTo>
                <a:close/>
                <a:moveTo>
                  <a:pt x="493010" y="199804"/>
                </a:moveTo>
                <a:cubicBezTo>
                  <a:pt x="532587" y="199804"/>
                  <a:pt x="564671" y="231887"/>
                  <a:pt x="564671" y="271464"/>
                </a:cubicBezTo>
                <a:cubicBezTo>
                  <a:pt x="564671" y="311041"/>
                  <a:pt x="532587" y="343124"/>
                  <a:pt x="493010" y="343124"/>
                </a:cubicBezTo>
                <a:cubicBezTo>
                  <a:pt x="453433" y="343124"/>
                  <a:pt x="421350" y="311041"/>
                  <a:pt x="421350" y="271464"/>
                </a:cubicBezTo>
                <a:cubicBezTo>
                  <a:pt x="421350" y="231887"/>
                  <a:pt x="453433" y="199804"/>
                  <a:pt x="493010" y="199804"/>
                </a:cubicBezTo>
                <a:close/>
                <a:moveTo>
                  <a:pt x="282336" y="199804"/>
                </a:moveTo>
                <a:cubicBezTo>
                  <a:pt x="321913" y="199804"/>
                  <a:pt x="353996" y="231887"/>
                  <a:pt x="353996" y="271464"/>
                </a:cubicBezTo>
                <a:cubicBezTo>
                  <a:pt x="353996" y="311041"/>
                  <a:pt x="321913" y="343124"/>
                  <a:pt x="282336" y="343124"/>
                </a:cubicBezTo>
                <a:cubicBezTo>
                  <a:pt x="242758" y="343124"/>
                  <a:pt x="210675" y="311041"/>
                  <a:pt x="210675" y="271464"/>
                </a:cubicBezTo>
                <a:cubicBezTo>
                  <a:pt x="210675" y="231887"/>
                  <a:pt x="242758" y="199804"/>
                  <a:pt x="282336" y="199804"/>
                </a:cubicBezTo>
                <a:close/>
                <a:moveTo>
                  <a:pt x="71660" y="199804"/>
                </a:moveTo>
                <a:cubicBezTo>
                  <a:pt x="111237" y="199804"/>
                  <a:pt x="143320" y="231887"/>
                  <a:pt x="143320" y="271464"/>
                </a:cubicBezTo>
                <a:cubicBezTo>
                  <a:pt x="143320" y="311041"/>
                  <a:pt x="111237" y="343124"/>
                  <a:pt x="71660" y="343124"/>
                </a:cubicBezTo>
                <a:cubicBezTo>
                  <a:pt x="32083" y="343124"/>
                  <a:pt x="0" y="311041"/>
                  <a:pt x="0" y="271464"/>
                </a:cubicBezTo>
                <a:cubicBezTo>
                  <a:pt x="0" y="231887"/>
                  <a:pt x="32083" y="199804"/>
                  <a:pt x="71660" y="199804"/>
                </a:cubicBezTo>
                <a:close/>
                <a:moveTo>
                  <a:pt x="1757065" y="0"/>
                </a:moveTo>
                <a:cubicBezTo>
                  <a:pt x="1796642" y="0"/>
                  <a:pt x="1828725" y="32083"/>
                  <a:pt x="1828725" y="71660"/>
                </a:cubicBezTo>
                <a:cubicBezTo>
                  <a:pt x="1828725" y="111237"/>
                  <a:pt x="1796642" y="143320"/>
                  <a:pt x="1757065" y="143320"/>
                </a:cubicBezTo>
                <a:cubicBezTo>
                  <a:pt x="1717488" y="143320"/>
                  <a:pt x="1685405" y="111237"/>
                  <a:pt x="1685405" y="71660"/>
                </a:cubicBezTo>
                <a:cubicBezTo>
                  <a:pt x="1685405" y="32083"/>
                  <a:pt x="1717488" y="0"/>
                  <a:pt x="1757065" y="0"/>
                </a:cubicBezTo>
                <a:close/>
                <a:moveTo>
                  <a:pt x="1546386" y="0"/>
                </a:moveTo>
                <a:cubicBezTo>
                  <a:pt x="1585963" y="0"/>
                  <a:pt x="1618046" y="32083"/>
                  <a:pt x="1618046" y="71660"/>
                </a:cubicBezTo>
                <a:cubicBezTo>
                  <a:pt x="1618046" y="111237"/>
                  <a:pt x="1585963" y="143320"/>
                  <a:pt x="1546386" y="143320"/>
                </a:cubicBezTo>
                <a:cubicBezTo>
                  <a:pt x="1506809" y="143320"/>
                  <a:pt x="1474726" y="111237"/>
                  <a:pt x="1474726" y="71660"/>
                </a:cubicBezTo>
                <a:cubicBezTo>
                  <a:pt x="1474726" y="32083"/>
                  <a:pt x="1506809" y="0"/>
                  <a:pt x="1546386" y="0"/>
                </a:cubicBezTo>
                <a:close/>
                <a:moveTo>
                  <a:pt x="1335711" y="0"/>
                </a:moveTo>
                <a:cubicBezTo>
                  <a:pt x="1375288" y="0"/>
                  <a:pt x="1407371" y="32083"/>
                  <a:pt x="1407371" y="71660"/>
                </a:cubicBezTo>
                <a:cubicBezTo>
                  <a:pt x="1407371" y="111237"/>
                  <a:pt x="1375288" y="143320"/>
                  <a:pt x="1335711" y="143320"/>
                </a:cubicBezTo>
                <a:cubicBezTo>
                  <a:pt x="1296134" y="143320"/>
                  <a:pt x="1264051" y="111237"/>
                  <a:pt x="1264051" y="71660"/>
                </a:cubicBezTo>
                <a:cubicBezTo>
                  <a:pt x="1264051" y="32083"/>
                  <a:pt x="1296134" y="0"/>
                  <a:pt x="1335711" y="0"/>
                </a:cubicBezTo>
                <a:close/>
                <a:moveTo>
                  <a:pt x="1125036" y="0"/>
                </a:moveTo>
                <a:cubicBezTo>
                  <a:pt x="1164613" y="0"/>
                  <a:pt x="1196696" y="32083"/>
                  <a:pt x="1196696" y="71660"/>
                </a:cubicBezTo>
                <a:cubicBezTo>
                  <a:pt x="1196696" y="111237"/>
                  <a:pt x="1164613" y="143320"/>
                  <a:pt x="1125036" y="143320"/>
                </a:cubicBezTo>
                <a:cubicBezTo>
                  <a:pt x="1085459" y="143320"/>
                  <a:pt x="1053376" y="111237"/>
                  <a:pt x="1053376" y="71660"/>
                </a:cubicBezTo>
                <a:cubicBezTo>
                  <a:pt x="1053376" y="32083"/>
                  <a:pt x="1085459" y="0"/>
                  <a:pt x="1125036" y="0"/>
                </a:cubicBezTo>
                <a:close/>
                <a:moveTo>
                  <a:pt x="914361" y="0"/>
                </a:moveTo>
                <a:cubicBezTo>
                  <a:pt x="953938" y="0"/>
                  <a:pt x="986021" y="32083"/>
                  <a:pt x="986021" y="71660"/>
                </a:cubicBezTo>
                <a:cubicBezTo>
                  <a:pt x="986021" y="111237"/>
                  <a:pt x="953938" y="143320"/>
                  <a:pt x="914361" y="143320"/>
                </a:cubicBezTo>
                <a:cubicBezTo>
                  <a:pt x="874784" y="143320"/>
                  <a:pt x="842701" y="111237"/>
                  <a:pt x="842701" y="71660"/>
                </a:cubicBezTo>
                <a:cubicBezTo>
                  <a:pt x="842701" y="32083"/>
                  <a:pt x="874784" y="0"/>
                  <a:pt x="914361" y="0"/>
                </a:cubicBezTo>
                <a:close/>
                <a:moveTo>
                  <a:pt x="703687" y="0"/>
                </a:moveTo>
                <a:cubicBezTo>
                  <a:pt x="743263" y="0"/>
                  <a:pt x="775346" y="32083"/>
                  <a:pt x="775346" y="71660"/>
                </a:cubicBezTo>
                <a:cubicBezTo>
                  <a:pt x="775346" y="111237"/>
                  <a:pt x="743263" y="143320"/>
                  <a:pt x="703687" y="143320"/>
                </a:cubicBezTo>
                <a:cubicBezTo>
                  <a:pt x="664110" y="143320"/>
                  <a:pt x="632027" y="111237"/>
                  <a:pt x="632027" y="71660"/>
                </a:cubicBezTo>
                <a:cubicBezTo>
                  <a:pt x="632027" y="32083"/>
                  <a:pt x="664110" y="0"/>
                  <a:pt x="703687" y="0"/>
                </a:cubicBezTo>
                <a:close/>
                <a:moveTo>
                  <a:pt x="493010" y="0"/>
                </a:moveTo>
                <a:cubicBezTo>
                  <a:pt x="532588" y="0"/>
                  <a:pt x="564671" y="32083"/>
                  <a:pt x="564671" y="71660"/>
                </a:cubicBezTo>
                <a:cubicBezTo>
                  <a:pt x="564671" y="111237"/>
                  <a:pt x="532588" y="143320"/>
                  <a:pt x="493010" y="143320"/>
                </a:cubicBezTo>
                <a:cubicBezTo>
                  <a:pt x="453434" y="143320"/>
                  <a:pt x="421351" y="111237"/>
                  <a:pt x="421351" y="71660"/>
                </a:cubicBezTo>
                <a:cubicBezTo>
                  <a:pt x="421351" y="32083"/>
                  <a:pt x="453434" y="0"/>
                  <a:pt x="493010" y="0"/>
                </a:cubicBezTo>
                <a:close/>
                <a:moveTo>
                  <a:pt x="282336" y="0"/>
                </a:moveTo>
                <a:cubicBezTo>
                  <a:pt x="321913" y="0"/>
                  <a:pt x="353996" y="32083"/>
                  <a:pt x="353996" y="71660"/>
                </a:cubicBezTo>
                <a:cubicBezTo>
                  <a:pt x="353996" y="111237"/>
                  <a:pt x="321913" y="143320"/>
                  <a:pt x="282336" y="143320"/>
                </a:cubicBezTo>
                <a:cubicBezTo>
                  <a:pt x="242759" y="143320"/>
                  <a:pt x="210676" y="111237"/>
                  <a:pt x="210676" y="71660"/>
                </a:cubicBezTo>
                <a:cubicBezTo>
                  <a:pt x="210676" y="32083"/>
                  <a:pt x="242759" y="0"/>
                  <a:pt x="282336" y="0"/>
                </a:cubicBezTo>
                <a:close/>
                <a:moveTo>
                  <a:pt x="71660" y="0"/>
                </a:moveTo>
                <a:cubicBezTo>
                  <a:pt x="111237" y="0"/>
                  <a:pt x="143320" y="32083"/>
                  <a:pt x="143320" y="71660"/>
                </a:cubicBezTo>
                <a:cubicBezTo>
                  <a:pt x="143320" y="111237"/>
                  <a:pt x="111237" y="143320"/>
                  <a:pt x="71660" y="143320"/>
                </a:cubicBezTo>
                <a:cubicBezTo>
                  <a:pt x="32083" y="143320"/>
                  <a:pt x="0" y="111237"/>
                  <a:pt x="0" y="71660"/>
                </a:cubicBezTo>
                <a:cubicBezTo>
                  <a:pt x="0" y="32083"/>
                  <a:pt x="32083" y="0"/>
                  <a:pt x="71660" y="0"/>
                </a:cubicBezTo>
                <a:close/>
              </a:path>
            </a:pathLst>
          </a:custGeom>
          <a:solidFill>
            <a:schemeClr val="accent3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752455" y="3761718"/>
            <a:ext cx="75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316000" y="2059398"/>
            <a:ext cx="75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987602" y="1956141"/>
            <a:ext cx="1440000" cy="1646514"/>
          </a:xfrm>
          <a:custGeom>
            <a:avLst/>
            <a:gdLst>
              <a:gd name="connsiteX0" fmla="*/ 0 w 1368000"/>
              <a:gd name="connsiteY0" fmla="*/ 1564188 h 1564188"/>
              <a:gd name="connsiteX1" fmla="*/ 0 w 1368000"/>
              <a:gd name="connsiteY1" fmla="*/ 196188 h 1564188"/>
              <a:gd name="connsiteX2" fmla="*/ 529178 w 1368000"/>
              <a:gd name="connsiteY2" fmla="*/ 196188 h 1564188"/>
              <a:gd name="connsiteX3" fmla="*/ 684001 w 1368000"/>
              <a:gd name="connsiteY3" fmla="*/ 0 h 1564188"/>
              <a:gd name="connsiteX4" fmla="*/ 838824 w 1368000"/>
              <a:gd name="connsiteY4" fmla="*/ 196188 h 1564188"/>
              <a:gd name="connsiteX5" fmla="*/ 1368000 w 1368000"/>
              <a:gd name="connsiteY5" fmla="*/ 196188 h 1564188"/>
              <a:gd name="connsiteX6" fmla="*/ 1368000 w 1368000"/>
              <a:gd name="connsiteY6" fmla="*/ 1564188 h 1564188"/>
            </a:gdLst>
            <a:ahLst/>
            <a:cxnLst/>
            <a:rect l="l" t="t" r="r" b="b"/>
            <a:pathLst>
              <a:path w="1368000" h="1564188">
                <a:moveTo>
                  <a:pt x="0" y="1564188"/>
                </a:moveTo>
                <a:lnTo>
                  <a:pt x="0" y="196188"/>
                </a:lnTo>
                <a:lnTo>
                  <a:pt x="529178" y="196188"/>
                </a:lnTo>
                <a:lnTo>
                  <a:pt x="684001" y="0"/>
                </a:lnTo>
                <a:lnTo>
                  <a:pt x="838824" y="196188"/>
                </a:lnTo>
                <a:lnTo>
                  <a:pt x="1368000" y="196188"/>
                </a:lnTo>
                <a:lnTo>
                  <a:pt x="1368000" y="156418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2427208" y="3661745"/>
            <a:ext cx="1440000" cy="1646514"/>
          </a:xfrm>
          <a:custGeom>
            <a:avLst/>
            <a:gdLst>
              <a:gd name="connsiteX0" fmla="*/ 0 w 1368000"/>
              <a:gd name="connsiteY0" fmla="*/ 1564188 h 1564188"/>
              <a:gd name="connsiteX1" fmla="*/ 0 w 1368000"/>
              <a:gd name="connsiteY1" fmla="*/ 196188 h 1564188"/>
              <a:gd name="connsiteX2" fmla="*/ 529178 w 1368000"/>
              <a:gd name="connsiteY2" fmla="*/ 196188 h 1564188"/>
              <a:gd name="connsiteX3" fmla="*/ 684001 w 1368000"/>
              <a:gd name="connsiteY3" fmla="*/ 0 h 1564188"/>
              <a:gd name="connsiteX4" fmla="*/ 838824 w 1368000"/>
              <a:gd name="connsiteY4" fmla="*/ 196188 h 1564188"/>
              <a:gd name="connsiteX5" fmla="*/ 1368000 w 1368000"/>
              <a:gd name="connsiteY5" fmla="*/ 196188 h 1564188"/>
              <a:gd name="connsiteX6" fmla="*/ 1368000 w 1368000"/>
              <a:gd name="connsiteY6" fmla="*/ 1564188 h 1564188"/>
            </a:gdLst>
            <a:ahLst/>
            <a:cxnLst/>
            <a:rect l="l" t="t" r="r" b="b"/>
            <a:pathLst>
              <a:path w="1368000" h="1564188">
                <a:moveTo>
                  <a:pt x="0" y="1564188"/>
                </a:moveTo>
                <a:lnTo>
                  <a:pt x="0" y="196188"/>
                </a:lnTo>
                <a:lnTo>
                  <a:pt x="529178" y="196188"/>
                </a:lnTo>
                <a:lnTo>
                  <a:pt x="684001" y="0"/>
                </a:lnTo>
                <a:lnTo>
                  <a:pt x="838824" y="196188"/>
                </a:lnTo>
                <a:lnTo>
                  <a:pt x="1368000" y="196188"/>
                </a:lnTo>
                <a:lnTo>
                  <a:pt x="1368000" y="156418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90350" y="2484633"/>
            <a:ext cx="517529" cy="51752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810526" y="4179002"/>
            <a:ext cx="540000" cy="54000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24117" y="2176233"/>
            <a:ext cx="6840000" cy="4217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作業</a:t>
            </a:r>
            <a:r>
              <a:rPr kumimoji="1" lang="ja-JP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工賃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入力の自動化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2724117" y="2619485"/>
            <a:ext cx="6840000" cy="8109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837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ユーザーが簡単に数量を入力できる直感的なインターフェースを設計する。これにより、作業の効率が向上し、入力ミスが減少する</a:t>
            </a:r>
            <a:r>
              <a:rPr kumimoji="1" lang="en-US" altLang="zh-CN" sz="837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。
</a:t>
            </a:r>
            <a:r>
              <a:rPr kumimoji="1" lang="en-US" altLang="zh-CN" sz="837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数量入力後、自動的に請求書が生成される機能を搭載する。これにより、作成時間が大幅に短縮される</a:t>
            </a:r>
            <a:r>
              <a:rPr kumimoji="1" lang="en-US" altLang="zh-CN" sz="837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。
</a:t>
            </a:r>
            <a:r>
              <a:rPr kumimoji="1" lang="en-US" altLang="zh-CN" sz="837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過去の入力データを参照し、同様の作業を効率的に行えるサジェスト機能を追加する。これにより、繰り返しの作業が簡便化される</a:t>
            </a:r>
            <a:r>
              <a:rPr kumimoji="1" lang="en-US" altLang="zh-CN" sz="837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。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4144258" y="3878555"/>
            <a:ext cx="6840000" cy="4217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データの自動取り込み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44258" y="4328371"/>
            <a:ext cx="6840000" cy="722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79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外部データソースから必要な情報を自動で取り込む機能を実装する。これにより、手動でのデータ入力の手間が省ける。
取り込んだデータを自動的にエラーチェックし、不整合があればユーザーに通知する機能を追加する。これにより、データの正確性が保証される。
過去のデータとの連携機能を持たせ、データの一貫性と整合性を高める。これにより、総合的なデータの信頼性が向上する。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データ入力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570232" y="2492444"/>
            <a:ext cx="3979135" cy="2579914"/>
          </a:xfrm>
          <a:prstGeom prst="round1Rect">
            <a:avLst>
              <a:gd name="adj" fmla="val 22948"/>
            </a:avLst>
          </a:prstGeom>
          <a:solidFill>
            <a:schemeClr val="bg1"/>
          </a:solidFill>
          <a:ln w="9525" cap="flat">
            <a:noFill/>
            <a:miter/>
          </a:ln>
          <a:effectLst>
            <a:outerShdw blurRad="254000" dist="127000" dir="5400000" sx="102000" sy="102000" algn="t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42632" y="2492444"/>
            <a:ext cx="3979135" cy="2579914"/>
          </a:xfrm>
          <a:prstGeom prst="round1Rect">
            <a:avLst>
              <a:gd name="adj" fmla="val 22948"/>
            </a:avLst>
          </a:prstGeom>
          <a:solidFill>
            <a:schemeClr val="bg1"/>
          </a:solidFill>
          <a:ln w="9525" cap="flat">
            <a:noFill/>
            <a:miter/>
          </a:ln>
          <a:effectLst>
            <a:outerShdw blurRad="254000" dist="127000" dir="5400000" sx="102000" sy="102000" algn="t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36173" y="3176374"/>
            <a:ext cx="1397000" cy="1524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>
            <a:spAutoFit/>
          </a:bodyPr>
          <a:lstStyle/>
          <a:p>
            <a:pPr algn="l"/>
            <a:r>
              <a:rPr kumimoji="1" lang="en-US" altLang="zh-CN" sz="1099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不要データの自動削除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56862" y="3583609"/>
            <a:ext cx="3390900" cy="624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/>
            <a:r>
              <a:rPr kumimoji="1" lang="en-US" altLang="zh-CN" sz="51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請求書作成後に不要となるデータを自動的に削除する機能を追加する。これにより、システムのデータベースの負荷が軽減される。
削除前にユーザーに確認メッセージを表示し、誤操作を防ぐ安全機能を追加する。これにより、重要データの誤削除を防止する。
過去の不要データを自動的にアーカイブし、必要なときに再度取り出せる機能を実装する。これにより、データの管理が容易になる。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97205" y="2080260"/>
            <a:ext cx="824480" cy="82447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540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067526" y="2150580"/>
            <a:ext cx="683840" cy="68383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54000">
                <a:schemeClr val="accent1"/>
              </a:gs>
            </a:gsLst>
            <a:lin ang="3240000" scaled="0"/>
          </a:gra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252081" y="2346871"/>
            <a:ext cx="314730" cy="2911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67669" y="3176374"/>
            <a:ext cx="2082800" cy="2032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>
            <a:spAutoFit/>
          </a:bodyPr>
          <a:lstStyle/>
          <a:p>
            <a:pPr algn="l"/>
            <a:r>
              <a:rPr kumimoji="1" lang="en-US" altLang="zh-CN" sz="149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新しいデータの自動反映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88358" y="3583609"/>
            <a:ext cx="3403600" cy="624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/>
            <a:r>
              <a:rPr kumimoji="1" lang="en-US" altLang="zh-CN" sz="51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新しい入力データが即座に請求書に反映される機能を追加する。これにより、リアルタイムで正確な請求書作成が可能になる。
新データの取り込みと同時に、そのデータを使用した請求書が自動的に生成される機能を実装する。これにより、作業効率が大幅に向上する。
入力データの変更履歴を追跡し、誰がいつどのデータを変更したかを確認できるログ機能を追加する。これにより、セキュリティと透明性が向上する。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928701" y="2080260"/>
            <a:ext cx="824480" cy="82447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540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99021" y="2150580"/>
            <a:ext cx="683840" cy="68383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54000">
                <a:schemeClr val="accent1"/>
              </a:gs>
            </a:gsLst>
            <a:lin ang="3240000" scaled="0"/>
          </a:gra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183577" y="2335080"/>
            <a:ext cx="314730" cy="31473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自動削除・反映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8523092" y="2192612"/>
            <a:ext cx="3668908" cy="4665388"/>
          </a:xfrm>
          <a:custGeom>
            <a:avLst/>
            <a:gdLst>
              <a:gd name="connsiteX0" fmla="*/ 3161523 w 3668908"/>
              <a:gd name="connsiteY0" fmla="*/ 0 h 4665388"/>
              <a:gd name="connsiteX1" fmla="*/ 3642992 w 3668908"/>
              <a:gd name="connsiteY1" fmla="*/ 36428 h 4665388"/>
              <a:gd name="connsiteX2" fmla="*/ 3668908 w 3668908"/>
              <a:gd name="connsiteY2" fmla="*/ 41056 h 4665388"/>
              <a:gd name="connsiteX3" fmla="*/ 3668908 w 3668908"/>
              <a:gd name="connsiteY3" fmla="*/ 992829 h 4665388"/>
              <a:gd name="connsiteX4" fmla="*/ 3610731 w 3668908"/>
              <a:gd name="connsiteY4" fmla="*/ 977870 h 4665388"/>
              <a:gd name="connsiteX5" fmla="*/ 3161523 w 3668908"/>
              <a:gd name="connsiteY5" fmla="*/ 932586 h 4665388"/>
              <a:gd name="connsiteX6" fmla="*/ 932586 w 3668908"/>
              <a:gd name="connsiteY6" fmla="*/ 3161523 h 4665388"/>
              <a:gd name="connsiteX7" fmla="*/ 1441567 w 3668908"/>
              <a:gd name="connsiteY7" fmla="*/ 4579334 h 4665388"/>
              <a:gd name="connsiteX8" fmla="*/ 1519778 w 3668908"/>
              <a:gd name="connsiteY8" fmla="*/ 4665388 h 4665388"/>
              <a:gd name="connsiteX9" fmla="*/ 380083 w 3668908"/>
              <a:gd name="connsiteY9" fmla="*/ 4665388 h 4665388"/>
              <a:gd name="connsiteX10" fmla="*/ 248448 w 3668908"/>
              <a:gd name="connsiteY10" fmla="*/ 4392131 h 4665388"/>
              <a:gd name="connsiteX11" fmla="*/ 0 w 3668908"/>
              <a:gd name="connsiteY11" fmla="*/ 3161523 h 4665388"/>
              <a:gd name="connsiteX12" fmla="*/ 3161523 w 3668908"/>
              <a:gd name="connsiteY12" fmla="*/ 0 h 4665388"/>
            </a:gdLst>
            <a:ahLst/>
            <a:cxnLst/>
            <a:rect l="l" t="t" r="r" b="b"/>
            <a:pathLst>
              <a:path w="3668908" h="4665388">
                <a:moveTo>
                  <a:pt x="3161523" y="0"/>
                </a:moveTo>
                <a:cubicBezTo>
                  <a:pt x="3325216" y="0"/>
                  <a:pt x="3486004" y="12441"/>
                  <a:pt x="3642992" y="36428"/>
                </a:cubicBezTo>
                <a:lnTo>
                  <a:pt x="3668908" y="41056"/>
                </a:lnTo>
                <a:lnTo>
                  <a:pt x="3668908" y="992829"/>
                </a:lnTo>
                <a:lnTo>
                  <a:pt x="3610731" y="977870"/>
                </a:lnTo>
                <a:cubicBezTo>
                  <a:pt x="3465633" y="948179"/>
                  <a:pt x="3315399" y="932586"/>
                  <a:pt x="3161523" y="932586"/>
                </a:cubicBezTo>
                <a:cubicBezTo>
                  <a:pt x="1930515" y="932586"/>
                  <a:pt x="932586" y="1930515"/>
                  <a:pt x="932586" y="3161523"/>
                </a:cubicBezTo>
                <a:cubicBezTo>
                  <a:pt x="932586" y="3700089"/>
                  <a:pt x="1123596" y="4194042"/>
                  <a:pt x="1441567" y="4579334"/>
                </a:cubicBezTo>
                <a:lnTo>
                  <a:pt x="1519778" y="4665388"/>
                </a:lnTo>
                <a:lnTo>
                  <a:pt x="380083" y="4665388"/>
                </a:lnTo>
                <a:lnTo>
                  <a:pt x="248448" y="4392131"/>
                </a:lnTo>
                <a:cubicBezTo>
                  <a:pt x="88466" y="4013891"/>
                  <a:pt x="0" y="3598039"/>
                  <a:pt x="0" y="3161523"/>
                </a:cubicBezTo>
                <a:cubicBezTo>
                  <a:pt x="0" y="1415462"/>
                  <a:pt x="1415462" y="0"/>
                  <a:pt x="3161523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3624679" cy="5036606"/>
          </a:xfrm>
          <a:custGeom>
            <a:avLst/>
            <a:gdLst>
              <a:gd name="connsiteX0" fmla="*/ 1395599 w 3624679"/>
              <a:gd name="connsiteY0" fmla="*/ 0 h 5036606"/>
              <a:gd name="connsiteX1" fmla="*/ 3004395 w 3624679"/>
              <a:gd name="connsiteY1" fmla="*/ 0 h 5036606"/>
              <a:gd name="connsiteX2" fmla="*/ 3084741 w 3624679"/>
              <a:gd name="connsiteY2" fmla="*/ 107446 h 5036606"/>
              <a:gd name="connsiteX3" fmla="*/ 3624679 w 3624679"/>
              <a:gd name="connsiteY3" fmla="*/ 1875083 h 5036606"/>
              <a:gd name="connsiteX4" fmla="*/ 463156 w 3624679"/>
              <a:gd name="connsiteY4" fmla="*/ 5036606 h 5036606"/>
              <a:gd name="connsiteX5" fmla="*/ 139909 w 3624679"/>
              <a:gd name="connsiteY5" fmla="*/ 5020284 h 5036606"/>
              <a:gd name="connsiteX6" fmla="*/ 0 w 3624679"/>
              <a:gd name="connsiteY6" fmla="*/ 5002505 h 5036606"/>
              <a:gd name="connsiteX7" fmla="*/ 0 w 3624679"/>
              <a:gd name="connsiteY7" fmla="*/ 3917987 h 5036606"/>
              <a:gd name="connsiteX8" fmla="*/ 40747 w 3624679"/>
              <a:gd name="connsiteY8" fmla="*/ 3928464 h 5036606"/>
              <a:gd name="connsiteX9" fmla="*/ 463156 w 3624679"/>
              <a:gd name="connsiteY9" fmla="*/ 3971046 h 5036606"/>
              <a:gd name="connsiteX10" fmla="*/ 2559119 w 3624679"/>
              <a:gd name="connsiteY10" fmla="*/ 1875083 h 5036606"/>
              <a:gd name="connsiteX11" fmla="*/ 1462216 w 3624679"/>
              <a:gd name="connsiteY11" fmla="*/ 32092 h 5036606"/>
            </a:gdLst>
            <a:ahLst/>
            <a:cxnLst/>
            <a:rect l="l" t="t" r="r" b="b"/>
            <a:pathLst>
              <a:path w="3624679" h="5036606">
                <a:moveTo>
                  <a:pt x="1395599" y="0"/>
                </a:moveTo>
                <a:lnTo>
                  <a:pt x="3004395" y="0"/>
                </a:lnTo>
                <a:lnTo>
                  <a:pt x="3084741" y="107446"/>
                </a:lnTo>
                <a:cubicBezTo>
                  <a:pt x="3425630" y="612028"/>
                  <a:pt x="3624679" y="1220310"/>
                  <a:pt x="3624679" y="1875083"/>
                </a:cubicBezTo>
                <a:cubicBezTo>
                  <a:pt x="3624679" y="3621144"/>
                  <a:pt x="2209217" y="5036606"/>
                  <a:pt x="463156" y="5036606"/>
                </a:cubicBezTo>
                <a:cubicBezTo>
                  <a:pt x="354027" y="5036606"/>
                  <a:pt x="246190" y="5031077"/>
                  <a:pt x="139909" y="5020284"/>
                </a:cubicBezTo>
                <a:lnTo>
                  <a:pt x="0" y="5002505"/>
                </a:lnTo>
                <a:lnTo>
                  <a:pt x="0" y="3917987"/>
                </a:lnTo>
                <a:lnTo>
                  <a:pt x="40747" y="3928464"/>
                </a:lnTo>
                <a:cubicBezTo>
                  <a:pt x="177189" y="3956384"/>
                  <a:pt x="318460" y="3971046"/>
                  <a:pt x="463156" y="3971046"/>
                </a:cubicBezTo>
                <a:cubicBezTo>
                  <a:pt x="1620724" y="3971046"/>
                  <a:pt x="2559119" y="3032651"/>
                  <a:pt x="2559119" y="1875083"/>
                </a:cubicBezTo>
                <a:cubicBezTo>
                  <a:pt x="2559119" y="1079255"/>
                  <a:pt x="2115581" y="387021"/>
                  <a:pt x="1462216" y="32092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63404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74400" y="2733341"/>
            <a:ext cx="8043201" cy="22108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非機能要件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126010" y="506241"/>
            <a:ext cx="1939980" cy="29013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680916" y="6441308"/>
            <a:ext cx="1109550" cy="290456"/>
            <a:chOff x="680916" y="6441308"/>
            <a:chExt cx="1109550" cy="290456"/>
          </a:xfrm>
        </p:grpSpPr>
        <p:sp>
          <p:nvSpPr>
            <p:cNvPr id="8" name="标题 1"/>
            <p:cNvSpPr txBox="1"/>
            <p:nvPr/>
          </p:nvSpPr>
          <p:spPr>
            <a:xfrm>
              <a:off x="680916" y="6441308"/>
              <a:ext cx="290456" cy="290456"/>
            </a:xfrm>
            <a:prstGeom prst="chevron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953947" y="6441308"/>
              <a:ext cx="290456" cy="290456"/>
            </a:xfrm>
            <a:prstGeom prst="chevr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26978" y="6441308"/>
              <a:ext cx="290456" cy="290456"/>
            </a:xfrm>
            <a:prstGeom prst="chevron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500010" y="6441308"/>
              <a:ext cx="290456" cy="290456"/>
            </a:xfrm>
            <a:prstGeom prst="chevron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11032743" y="6540023"/>
            <a:ext cx="795586" cy="143714"/>
            <a:chOff x="11032743" y="6540023"/>
            <a:chExt cx="795586" cy="143714"/>
          </a:xfrm>
        </p:grpSpPr>
        <p:sp>
          <p:nvSpPr>
            <p:cNvPr id="13" name="标题 1"/>
            <p:cNvSpPr txBox="1"/>
            <p:nvPr/>
          </p:nvSpPr>
          <p:spPr>
            <a:xfrm>
              <a:off x="11032743" y="6540023"/>
              <a:ext cx="143714" cy="14371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250034" y="6540023"/>
              <a:ext cx="143714" cy="14371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1467325" y="6540023"/>
              <a:ext cx="143714" cy="143714"/>
            </a:xfrm>
            <a:prstGeom prst="ellipse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1684615" y="6540023"/>
              <a:ext cx="143714" cy="143714"/>
            </a:xfrm>
            <a:prstGeom prst="ellipse">
              <a:avLst/>
            </a:prstGeom>
            <a:solidFill>
              <a:schemeClr val="accent4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标题 1"/>
          <p:cNvSpPr txBox="1"/>
          <p:nvPr/>
        </p:nvSpPr>
        <p:spPr>
          <a:xfrm rot="2700000">
            <a:off x="5530549" y="1357261"/>
            <a:ext cx="1130905" cy="1130905"/>
          </a:xfrm>
          <a:prstGeom prst="roundRect">
            <a:avLst>
              <a:gd name="adj" fmla="val 16196"/>
            </a:avLst>
          </a:pr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18259" y="661693"/>
            <a:ext cx="1355483" cy="1671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/>
            <a:r>
              <a:rPr kumimoji="1" lang="en-US" altLang="zh-CN" sz="5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05</a:t>
            </a:r>
            <a:endParaRPr kumimoji="1" lang="zh-CN" altLang="en-US"/>
          </a:p>
        </p:txBody>
      </p:sp>
      <p:grpSp>
        <p:nvGrpSpPr>
          <p:cNvPr id="19" name="グループ化 18"/>
          <p:cNvGrpSpPr/>
          <p:nvPr/>
        </p:nvGrpSpPr>
        <p:grpSpPr>
          <a:xfrm>
            <a:off x="5435220" y="5215084"/>
            <a:ext cx="1321560" cy="303056"/>
            <a:chOff x="5435220" y="5215084"/>
            <a:chExt cx="1321560" cy="303056"/>
          </a:xfrm>
        </p:grpSpPr>
        <p:grpSp>
          <p:nvGrpSpPr>
            <p:cNvPr id="20" name="グループ化 19"/>
            <p:cNvGrpSpPr/>
            <p:nvPr/>
          </p:nvGrpSpPr>
          <p:grpSpPr>
            <a:xfrm>
              <a:off x="5944472" y="5215084"/>
              <a:ext cx="303056" cy="303056"/>
              <a:chOff x="5944472" y="5215084"/>
              <a:chExt cx="303056" cy="303056"/>
            </a:xfrm>
          </p:grpSpPr>
          <p:sp>
            <p:nvSpPr>
              <p:cNvPr id="21" name="标题 1"/>
              <p:cNvSpPr txBox="1"/>
              <p:nvPr/>
            </p:nvSpPr>
            <p:spPr>
              <a:xfrm>
                <a:off x="5944472" y="5215084"/>
                <a:ext cx="303056" cy="303056"/>
              </a:xfrm>
              <a:prstGeom prst="ellipse">
                <a:avLst/>
              </a:prstGeom>
              <a:solidFill>
                <a:schemeClr val="accent2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2" name="図 21"/>
              <p:cNvPicPr>
                <a:picLocks noChangeAspect="1"/>
              </p:cNvPicPr>
              <p:nvPr/>
            </p:nvPicPr>
            <p:blipFill>
              <a:blip r:embed="rId2">
                <a:alphaModFix/>
              </a:blip>
              <a:srcRect/>
              <a:stretch>
                <a:fillRect/>
              </a:stretch>
            </p:blipFill>
            <p:spPr>
              <a:xfrm>
                <a:off x="6015038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3" name="グループ化 22"/>
            <p:cNvGrpSpPr/>
            <p:nvPr/>
          </p:nvGrpSpPr>
          <p:grpSpPr>
            <a:xfrm>
              <a:off x="5435220" y="5215084"/>
              <a:ext cx="303056" cy="303056"/>
              <a:chOff x="5435220" y="5215084"/>
              <a:chExt cx="303056" cy="303056"/>
            </a:xfrm>
          </p:grpSpPr>
          <p:sp>
            <p:nvSpPr>
              <p:cNvPr id="24" name="标题 1"/>
              <p:cNvSpPr txBox="1"/>
              <p:nvPr/>
            </p:nvSpPr>
            <p:spPr>
              <a:xfrm>
                <a:off x="5435220" y="5215084"/>
                <a:ext cx="303056" cy="303056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5" name="図 24"/>
              <p:cNvPicPr>
                <a:picLocks noChangeAspect="1"/>
              </p:cNvPicPr>
              <p:nvPr/>
            </p:nvPicPr>
            <p:blipFill>
              <a:blip r:embed="rId3">
                <a:alphaModFix/>
              </a:blip>
              <a:srcRect/>
              <a:stretch>
                <a:fillRect/>
              </a:stretch>
            </p:blipFill>
            <p:spPr>
              <a:xfrm>
                <a:off x="5505786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グループ化 25"/>
            <p:cNvGrpSpPr/>
            <p:nvPr/>
          </p:nvGrpSpPr>
          <p:grpSpPr>
            <a:xfrm>
              <a:off x="6453724" y="5215084"/>
              <a:ext cx="303056" cy="303056"/>
              <a:chOff x="6453724" y="5215084"/>
              <a:chExt cx="303056" cy="303056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6453724" y="5215084"/>
                <a:ext cx="303056" cy="303056"/>
              </a:xfrm>
              <a:prstGeom prst="ellipse">
                <a:avLst/>
              </a:prstGeom>
              <a:solidFill>
                <a:schemeClr val="accent3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8" name="図 27"/>
              <p:cNvPicPr>
                <a:picLocks noChangeAspect="1"/>
              </p:cNvPicPr>
              <p:nvPr/>
            </p:nvPicPr>
            <p:blipFill>
              <a:blip r:embed="rId4">
                <a:alphaModFix/>
              </a:blip>
              <a:srcRect/>
              <a:stretch>
                <a:fillRect/>
              </a:stretch>
            </p:blipFill>
            <p:spPr>
              <a:xfrm>
                <a:off x="6524290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9" name="标题 1"/>
          <p:cNvSpPr txBox="1"/>
          <p:nvPr/>
        </p:nvSpPr>
        <p:spPr>
          <a:xfrm>
            <a:off x="39585" y="5951768"/>
            <a:ext cx="1828725" cy="542927"/>
          </a:xfrm>
          <a:custGeom>
            <a:avLst/>
            <a:gdLst>
              <a:gd name="connsiteX0" fmla="*/ 1757065 w 1828725"/>
              <a:gd name="connsiteY0" fmla="*/ 399607 h 542927"/>
              <a:gd name="connsiteX1" fmla="*/ 1828725 w 1828725"/>
              <a:gd name="connsiteY1" fmla="*/ 471267 h 542927"/>
              <a:gd name="connsiteX2" fmla="*/ 1757065 w 1828725"/>
              <a:gd name="connsiteY2" fmla="*/ 542927 h 542927"/>
              <a:gd name="connsiteX3" fmla="*/ 1685405 w 1828725"/>
              <a:gd name="connsiteY3" fmla="*/ 471267 h 542927"/>
              <a:gd name="connsiteX4" fmla="*/ 1757065 w 1828725"/>
              <a:gd name="connsiteY4" fmla="*/ 399607 h 542927"/>
              <a:gd name="connsiteX5" fmla="*/ 1546386 w 1828725"/>
              <a:gd name="connsiteY5" fmla="*/ 399607 h 542927"/>
              <a:gd name="connsiteX6" fmla="*/ 1618046 w 1828725"/>
              <a:gd name="connsiteY6" fmla="*/ 471267 h 542927"/>
              <a:gd name="connsiteX7" fmla="*/ 1546386 w 1828725"/>
              <a:gd name="connsiteY7" fmla="*/ 542927 h 542927"/>
              <a:gd name="connsiteX8" fmla="*/ 1474726 w 1828725"/>
              <a:gd name="connsiteY8" fmla="*/ 471267 h 542927"/>
              <a:gd name="connsiteX9" fmla="*/ 1546386 w 1828725"/>
              <a:gd name="connsiteY9" fmla="*/ 399607 h 542927"/>
              <a:gd name="connsiteX10" fmla="*/ 1335711 w 1828725"/>
              <a:gd name="connsiteY10" fmla="*/ 399607 h 542927"/>
              <a:gd name="connsiteX11" fmla="*/ 1407371 w 1828725"/>
              <a:gd name="connsiteY11" fmla="*/ 471267 h 542927"/>
              <a:gd name="connsiteX12" fmla="*/ 1335711 w 1828725"/>
              <a:gd name="connsiteY12" fmla="*/ 542927 h 542927"/>
              <a:gd name="connsiteX13" fmla="*/ 1264051 w 1828725"/>
              <a:gd name="connsiteY13" fmla="*/ 471267 h 542927"/>
              <a:gd name="connsiteX14" fmla="*/ 1335711 w 1828725"/>
              <a:gd name="connsiteY14" fmla="*/ 399607 h 542927"/>
              <a:gd name="connsiteX15" fmla="*/ 1125036 w 1828725"/>
              <a:gd name="connsiteY15" fmla="*/ 399607 h 542927"/>
              <a:gd name="connsiteX16" fmla="*/ 1196696 w 1828725"/>
              <a:gd name="connsiteY16" fmla="*/ 471267 h 542927"/>
              <a:gd name="connsiteX17" fmla="*/ 1125036 w 1828725"/>
              <a:gd name="connsiteY17" fmla="*/ 542927 h 542927"/>
              <a:gd name="connsiteX18" fmla="*/ 1053376 w 1828725"/>
              <a:gd name="connsiteY18" fmla="*/ 471267 h 542927"/>
              <a:gd name="connsiteX19" fmla="*/ 1125036 w 1828725"/>
              <a:gd name="connsiteY19" fmla="*/ 399607 h 542927"/>
              <a:gd name="connsiteX20" fmla="*/ 914361 w 1828725"/>
              <a:gd name="connsiteY20" fmla="*/ 399607 h 542927"/>
              <a:gd name="connsiteX21" fmla="*/ 986021 w 1828725"/>
              <a:gd name="connsiteY21" fmla="*/ 471267 h 542927"/>
              <a:gd name="connsiteX22" fmla="*/ 914361 w 1828725"/>
              <a:gd name="connsiteY22" fmla="*/ 542927 h 542927"/>
              <a:gd name="connsiteX23" fmla="*/ 842701 w 1828725"/>
              <a:gd name="connsiteY23" fmla="*/ 471267 h 542927"/>
              <a:gd name="connsiteX24" fmla="*/ 914361 w 1828725"/>
              <a:gd name="connsiteY24" fmla="*/ 399607 h 542927"/>
              <a:gd name="connsiteX25" fmla="*/ 703686 w 1828725"/>
              <a:gd name="connsiteY25" fmla="*/ 399607 h 542927"/>
              <a:gd name="connsiteX26" fmla="*/ 775346 w 1828725"/>
              <a:gd name="connsiteY26" fmla="*/ 471267 h 542927"/>
              <a:gd name="connsiteX27" fmla="*/ 703686 w 1828725"/>
              <a:gd name="connsiteY27" fmla="*/ 542927 h 542927"/>
              <a:gd name="connsiteX28" fmla="*/ 632026 w 1828725"/>
              <a:gd name="connsiteY28" fmla="*/ 471267 h 542927"/>
              <a:gd name="connsiteX29" fmla="*/ 703686 w 1828725"/>
              <a:gd name="connsiteY29" fmla="*/ 399607 h 542927"/>
              <a:gd name="connsiteX30" fmla="*/ 493010 w 1828725"/>
              <a:gd name="connsiteY30" fmla="*/ 399607 h 542927"/>
              <a:gd name="connsiteX31" fmla="*/ 564670 w 1828725"/>
              <a:gd name="connsiteY31" fmla="*/ 471267 h 542927"/>
              <a:gd name="connsiteX32" fmla="*/ 493010 w 1828725"/>
              <a:gd name="connsiteY32" fmla="*/ 542927 h 542927"/>
              <a:gd name="connsiteX33" fmla="*/ 421350 w 1828725"/>
              <a:gd name="connsiteY33" fmla="*/ 471267 h 542927"/>
              <a:gd name="connsiteX34" fmla="*/ 493010 w 1828725"/>
              <a:gd name="connsiteY34" fmla="*/ 399607 h 542927"/>
              <a:gd name="connsiteX35" fmla="*/ 282335 w 1828725"/>
              <a:gd name="connsiteY35" fmla="*/ 399607 h 542927"/>
              <a:gd name="connsiteX36" fmla="*/ 353995 w 1828725"/>
              <a:gd name="connsiteY36" fmla="*/ 471267 h 542927"/>
              <a:gd name="connsiteX37" fmla="*/ 282335 w 1828725"/>
              <a:gd name="connsiteY37" fmla="*/ 542927 h 542927"/>
              <a:gd name="connsiteX38" fmla="*/ 210675 w 1828725"/>
              <a:gd name="connsiteY38" fmla="*/ 471267 h 542927"/>
              <a:gd name="connsiteX39" fmla="*/ 282335 w 1828725"/>
              <a:gd name="connsiteY39" fmla="*/ 399607 h 542927"/>
              <a:gd name="connsiteX40" fmla="*/ 71661 w 1828725"/>
              <a:gd name="connsiteY40" fmla="*/ 399607 h 542927"/>
              <a:gd name="connsiteX41" fmla="*/ 143321 w 1828725"/>
              <a:gd name="connsiteY41" fmla="*/ 471267 h 542927"/>
              <a:gd name="connsiteX42" fmla="*/ 71661 w 1828725"/>
              <a:gd name="connsiteY42" fmla="*/ 542927 h 542927"/>
              <a:gd name="connsiteX43" fmla="*/ 1 w 1828725"/>
              <a:gd name="connsiteY43" fmla="*/ 471267 h 542927"/>
              <a:gd name="connsiteX44" fmla="*/ 71661 w 1828725"/>
              <a:gd name="connsiteY44" fmla="*/ 399607 h 542927"/>
              <a:gd name="connsiteX45" fmla="*/ 1757065 w 1828725"/>
              <a:gd name="connsiteY45" fmla="*/ 199804 h 542927"/>
              <a:gd name="connsiteX46" fmla="*/ 1828725 w 1828725"/>
              <a:gd name="connsiteY46" fmla="*/ 271464 h 542927"/>
              <a:gd name="connsiteX47" fmla="*/ 1757065 w 1828725"/>
              <a:gd name="connsiteY47" fmla="*/ 343124 h 542927"/>
              <a:gd name="connsiteX48" fmla="*/ 1685405 w 1828725"/>
              <a:gd name="connsiteY48" fmla="*/ 271464 h 542927"/>
              <a:gd name="connsiteX49" fmla="*/ 1757065 w 1828725"/>
              <a:gd name="connsiteY49" fmla="*/ 199804 h 542927"/>
              <a:gd name="connsiteX50" fmla="*/ 1546386 w 1828725"/>
              <a:gd name="connsiteY50" fmla="*/ 199804 h 542927"/>
              <a:gd name="connsiteX51" fmla="*/ 1618046 w 1828725"/>
              <a:gd name="connsiteY51" fmla="*/ 271464 h 542927"/>
              <a:gd name="connsiteX52" fmla="*/ 1546386 w 1828725"/>
              <a:gd name="connsiteY52" fmla="*/ 343124 h 542927"/>
              <a:gd name="connsiteX53" fmla="*/ 1474726 w 1828725"/>
              <a:gd name="connsiteY53" fmla="*/ 271464 h 542927"/>
              <a:gd name="connsiteX54" fmla="*/ 1546386 w 1828725"/>
              <a:gd name="connsiteY54" fmla="*/ 199804 h 542927"/>
              <a:gd name="connsiteX55" fmla="*/ 1335711 w 1828725"/>
              <a:gd name="connsiteY55" fmla="*/ 199804 h 542927"/>
              <a:gd name="connsiteX56" fmla="*/ 1407371 w 1828725"/>
              <a:gd name="connsiteY56" fmla="*/ 271464 h 542927"/>
              <a:gd name="connsiteX57" fmla="*/ 1335711 w 1828725"/>
              <a:gd name="connsiteY57" fmla="*/ 343124 h 542927"/>
              <a:gd name="connsiteX58" fmla="*/ 1264051 w 1828725"/>
              <a:gd name="connsiteY58" fmla="*/ 271464 h 542927"/>
              <a:gd name="connsiteX59" fmla="*/ 1335711 w 1828725"/>
              <a:gd name="connsiteY59" fmla="*/ 199804 h 542927"/>
              <a:gd name="connsiteX60" fmla="*/ 1125036 w 1828725"/>
              <a:gd name="connsiteY60" fmla="*/ 199804 h 542927"/>
              <a:gd name="connsiteX61" fmla="*/ 1196696 w 1828725"/>
              <a:gd name="connsiteY61" fmla="*/ 271464 h 542927"/>
              <a:gd name="connsiteX62" fmla="*/ 1125036 w 1828725"/>
              <a:gd name="connsiteY62" fmla="*/ 343124 h 542927"/>
              <a:gd name="connsiteX63" fmla="*/ 1053376 w 1828725"/>
              <a:gd name="connsiteY63" fmla="*/ 271464 h 542927"/>
              <a:gd name="connsiteX64" fmla="*/ 1125036 w 1828725"/>
              <a:gd name="connsiteY64" fmla="*/ 199804 h 542927"/>
              <a:gd name="connsiteX65" fmla="*/ 914361 w 1828725"/>
              <a:gd name="connsiteY65" fmla="*/ 199804 h 542927"/>
              <a:gd name="connsiteX66" fmla="*/ 986021 w 1828725"/>
              <a:gd name="connsiteY66" fmla="*/ 271464 h 542927"/>
              <a:gd name="connsiteX67" fmla="*/ 914361 w 1828725"/>
              <a:gd name="connsiteY67" fmla="*/ 343124 h 542927"/>
              <a:gd name="connsiteX68" fmla="*/ 842701 w 1828725"/>
              <a:gd name="connsiteY68" fmla="*/ 271464 h 542927"/>
              <a:gd name="connsiteX69" fmla="*/ 914361 w 1828725"/>
              <a:gd name="connsiteY69" fmla="*/ 199804 h 542927"/>
              <a:gd name="connsiteX70" fmla="*/ 703687 w 1828725"/>
              <a:gd name="connsiteY70" fmla="*/ 199804 h 542927"/>
              <a:gd name="connsiteX71" fmla="*/ 775346 w 1828725"/>
              <a:gd name="connsiteY71" fmla="*/ 271464 h 542927"/>
              <a:gd name="connsiteX72" fmla="*/ 703687 w 1828725"/>
              <a:gd name="connsiteY72" fmla="*/ 343124 h 542927"/>
              <a:gd name="connsiteX73" fmla="*/ 632026 w 1828725"/>
              <a:gd name="connsiteY73" fmla="*/ 271464 h 542927"/>
              <a:gd name="connsiteX74" fmla="*/ 703687 w 1828725"/>
              <a:gd name="connsiteY74" fmla="*/ 199804 h 542927"/>
              <a:gd name="connsiteX75" fmla="*/ 493010 w 1828725"/>
              <a:gd name="connsiteY75" fmla="*/ 199804 h 542927"/>
              <a:gd name="connsiteX76" fmla="*/ 564671 w 1828725"/>
              <a:gd name="connsiteY76" fmla="*/ 271464 h 542927"/>
              <a:gd name="connsiteX77" fmla="*/ 493010 w 1828725"/>
              <a:gd name="connsiteY77" fmla="*/ 343124 h 542927"/>
              <a:gd name="connsiteX78" fmla="*/ 421350 w 1828725"/>
              <a:gd name="connsiteY78" fmla="*/ 271464 h 542927"/>
              <a:gd name="connsiteX79" fmla="*/ 493010 w 1828725"/>
              <a:gd name="connsiteY79" fmla="*/ 199804 h 542927"/>
              <a:gd name="connsiteX80" fmla="*/ 282336 w 1828725"/>
              <a:gd name="connsiteY80" fmla="*/ 199804 h 542927"/>
              <a:gd name="connsiteX81" fmla="*/ 353996 w 1828725"/>
              <a:gd name="connsiteY81" fmla="*/ 271464 h 542927"/>
              <a:gd name="connsiteX82" fmla="*/ 282336 w 1828725"/>
              <a:gd name="connsiteY82" fmla="*/ 343124 h 542927"/>
              <a:gd name="connsiteX83" fmla="*/ 210675 w 1828725"/>
              <a:gd name="connsiteY83" fmla="*/ 271464 h 542927"/>
              <a:gd name="connsiteX84" fmla="*/ 282336 w 1828725"/>
              <a:gd name="connsiteY84" fmla="*/ 199804 h 542927"/>
              <a:gd name="connsiteX85" fmla="*/ 71660 w 1828725"/>
              <a:gd name="connsiteY85" fmla="*/ 199804 h 542927"/>
              <a:gd name="connsiteX86" fmla="*/ 143320 w 1828725"/>
              <a:gd name="connsiteY86" fmla="*/ 271464 h 542927"/>
              <a:gd name="connsiteX87" fmla="*/ 71660 w 1828725"/>
              <a:gd name="connsiteY87" fmla="*/ 343124 h 542927"/>
              <a:gd name="connsiteX88" fmla="*/ 0 w 1828725"/>
              <a:gd name="connsiteY88" fmla="*/ 271464 h 542927"/>
              <a:gd name="connsiteX89" fmla="*/ 71660 w 1828725"/>
              <a:gd name="connsiteY89" fmla="*/ 199804 h 542927"/>
              <a:gd name="connsiteX90" fmla="*/ 1757065 w 1828725"/>
              <a:gd name="connsiteY90" fmla="*/ 0 h 542927"/>
              <a:gd name="connsiteX91" fmla="*/ 1828725 w 1828725"/>
              <a:gd name="connsiteY91" fmla="*/ 71660 h 542927"/>
              <a:gd name="connsiteX92" fmla="*/ 1757065 w 1828725"/>
              <a:gd name="connsiteY92" fmla="*/ 143320 h 542927"/>
              <a:gd name="connsiteX93" fmla="*/ 1685405 w 1828725"/>
              <a:gd name="connsiteY93" fmla="*/ 71660 h 542927"/>
              <a:gd name="connsiteX94" fmla="*/ 1757065 w 1828725"/>
              <a:gd name="connsiteY94" fmla="*/ 0 h 542927"/>
              <a:gd name="connsiteX95" fmla="*/ 1546386 w 1828725"/>
              <a:gd name="connsiteY95" fmla="*/ 0 h 542927"/>
              <a:gd name="connsiteX96" fmla="*/ 1618046 w 1828725"/>
              <a:gd name="connsiteY96" fmla="*/ 71660 h 542927"/>
              <a:gd name="connsiteX97" fmla="*/ 1546386 w 1828725"/>
              <a:gd name="connsiteY97" fmla="*/ 143320 h 542927"/>
              <a:gd name="connsiteX98" fmla="*/ 1474726 w 1828725"/>
              <a:gd name="connsiteY98" fmla="*/ 71660 h 542927"/>
              <a:gd name="connsiteX99" fmla="*/ 1546386 w 1828725"/>
              <a:gd name="connsiteY99" fmla="*/ 0 h 542927"/>
              <a:gd name="connsiteX100" fmla="*/ 1335711 w 1828725"/>
              <a:gd name="connsiteY100" fmla="*/ 0 h 542927"/>
              <a:gd name="connsiteX101" fmla="*/ 1407371 w 1828725"/>
              <a:gd name="connsiteY101" fmla="*/ 71660 h 542927"/>
              <a:gd name="connsiteX102" fmla="*/ 1335711 w 1828725"/>
              <a:gd name="connsiteY102" fmla="*/ 143320 h 542927"/>
              <a:gd name="connsiteX103" fmla="*/ 1264051 w 1828725"/>
              <a:gd name="connsiteY103" fmla="*/ 71660 h 542927"/>
              <a:gd name="connsiteX104" fmla="*/ 1335711 w 1828725"/>
              <a:gd name="connsiteY104" fmla="*/ 0 h 542927"/>
              <a:gd name="connsiteX105" fmla="*/ 1125036 w 1828725"/>
              <a:gd name="connsiteY105" fmla="*/ 0 h 542927"/>
              <a:gd name="connsiteX106" fmla="*/ 1196696 w 1828725"/>
              <a:gd name="connsiteY106" fmla="*/ 71660 h 542927"/>
              <a:gd name="connsiteX107" fmla="*/ 1125036 w 1828725"/>
              <a:gd name="connsiteY107" fmla="*/ 143320 h 542927"/>
              <a:gd name="connsiteX108" fmla="*/ 1053376 w 1828725"/>
              <a:gd name="connsiteY108" fmla="*/ 71660 h 542927"/>
              <a:gd name="connsiteX109" fmla="*/ 1125036 w 1828725"/>
              <a:gd name="connsiteY109" fmla="*/ 0 h 542927"/>
              <a:gd name="connsiteX110" fmla="*/ 914361 w 1828725"/>
              <a:gd name="connsiteY110" fmla="*/ 0 h 542927"/>
              <a:gd name="connsiteX111" fmla="*/ 986021 w 1828725"/>
              <a:gd name="connsiteY111" fmla="*/ 71660 h 542927"/>
              <a:gd name="connsiteX112" fmla="*/ 914361 w 1828725"/>
              <a:gd name="connsiteY112" fmla="*/ 143320 h 542927"/>
              <a:gd name="connsiteX113" fmla="*/ 842701 w 1828725"/>
              <a:gd name="connsiteY113" fmla="*/ 71660 h 542927"/>
              <a:gd name="connsiteX114" fmla="*/ 914361 w 1828725"/>
              <a:gd name="connsiteY114" fmla="*/ 0 h 542927"/>
              <a:gd name="connsiteX115" fmla="*/ 703687 w 1828725"/>
              <a:gd name="connsiteY115" fmla="*/ 0 h 542927"/>
              <a:gd name="connsiteX116" fmla="*/ 775346 w 1828725"/>
              <a:gd name="connsiteY116" fmla="*/ 71660 h 542927"/>
              <a:gd name="connsiteX117" fmla="*/ 703687 w 1828725"/>
              <a:gd name="connsiteY117" fmla="*/ 143320 h 542927"/>
              <a:gd name="connsiteX118" fmla="*/ 632027 w 1828725"/>
              <a:gd name="connsiteY118" fmla="*/ 71660 h 542927"/>
              <a:gd name="connsiteX119" fmla="*/ 703687 w 1828725"/>
              <a:gd name="connsiteY119" fmla="*/ 0 h 542927"/>
              <a:gd name="connsiteX120" fmla="*/ 493010 w 1828725"/>
              <a:gd name="connsiteY120" fmla="*/ 0 h 542927"/>
              <a:gd name="connsiteX121" fmla="*/ 564671 w 1828725"/>
              <a:gd name="connsiteY121" fmla="*/ 71660 h 542927"/>
              <a:gd name="connsiteX122" fmla="*/ 493010 w 1828725"/>
              <a:gd name="connsiteY122" fmla="*/ 143320 h 542927"/>
              <a:gd name="connsiteX123" fmla="*/ 421351 w 1828725"/>
              <a:gd name="connsiteY123" fmla="*/ 71660 h 542927"/>
              <a:gd name="connsiteX124" fmla="*/ 493010 w 1828725"/>
              <a:gd name="connsiteY124" fmla="*/ 0 h 542927"/>
              <a:gd name="connsiteX125" fmla="*/ 282336 w 1828725"/>
              <a:gd name="connsiteY125" fmla="*/ 0 h 542927"/>
              <a:gd name="connsiteX126" fmla="*/ 353996 w 1828725"/>
              <a:gd name="connsiteY126" fmla="*/ 71660 h 542927"/>
              <a:gd name="connsiteX127" fmla="*/ 282336 w 1828725"/>
              <a:gd name="connsiteY127" fmla="*/ 143320 h 542927"/>
              <a:gd name="connsiteX128" fmla="*/ 210676 w 1828725"/>
              <a:gd name="connsiteY128" fmla="*/ 71660 h 542927"/>
              <a:gd name="connsiteX129" fmla="*/ 282336 w 1828725"/>
              <a:gd name="connsiteY129" fmla="*/ 0 h 542927"/>
              <a:gd name="connsiteX130" fmla="*/ 71660 w 1828725"/>
              <a:gd name="connsiteY130" fmla="*/ 0 h 542927"/>
              <a:gd name="connsiteX131" fmla="*/ 143320 w 1828725"/>
              <a:gd name="connsiteY131" fmla="*/ 71660 h 542927"/>
              <a:gd name="connsiteX132" fmla="*/ 71660 w 1828725"/>
              <a:gd name="connsiteY132" fmla="*/ 143320 h 542927"/>
              <a:gd name="connsiteX133" fmla="*/ 0 w 1828725"/>
              <a:gd name="connsiteY133" fmla="*/ 71660 h 542927"/>
              <a:gd name="connsiteX134" fmla="*/ 71660 w 1828725"/>
              <a:gd name="connsiteY134" fmla="*/ 0 h 542927"/>
            </a:gdLst>
            <a:ahLst/>
            <a:cxnLst/>
            <a:rect l="l" t="t" r="r" b="b"/>
            <a:pathLst>
              <a:path w="1828725" h="542927">
                <a:moveTo>
                  <a:pt x="1757065" y="399607"/>
                </a:moveTo>
                <a:cubicBezTo>
                  <a:pt x="1796642" y="399607"/>
                  <a:pt x="1828725" y="431690"/>
                  <a:pt x="1828725" y="471267"/>
                </a:cubicBezTo>
                <a:cubicBezTo>
                  <a:pt x="1828725" y="510844"/>
                  <a:pt x="1796642" y="542927"/>
                  <a:pt x="1757065" y="542927"/>
                </a:cubicBezTo>
                <a:cubicBezTo>
                  <a:pt x="1717488" y="542927"/>
                  <a:pt x="1685405" y="510844"/>
                  <a:pt x="1685405" y="471267"/>
                </a:cubicBezTo>
                <a:cubicBezTo>
                  <a:pt x="1685405" y="431690"/>
                  <a:pt x="1717488" y="399607"/>
                  <a:pt x="1757065" y="399607"/>
                </a:cubicBezTo>
                <a:close/>
                <a:moveTo>
                  <a:pt x="1546386" y="399607"/>
                </a:moveTo>
                <a:cubicBezTo>
                  <a:pt x="1585963" y="399607"/>
                  <a:pt x="1618046" y="431690"/>
                  <a:pt x="1618046" y="471267"/>
                </a:cubicBezTo>
                <a:cubicBezTo>
                  <a:pt x="1618046" y="510844"/>
                  <a:pt x="1585963" y="542927"/>
                  <a:pt x="1546386" y="542927"/>
                </a:cubicBezTo>
                <a:cubicBezTo>
                  <a:pt x="1506809" y="542927"/>
                  <a:pt x="1474726" y="510844"/>
                  <a:pt x="1474726" y="471267"/>
                </a:cubicBezTo>
                <a:cubicBezTo>
                  <a:pt x="1474726" y="431690"/>
                  <a:pt x="1506809" y="399607"/>
                  <a:pt x="1546386" y="399607"/>
                </a:cubicBezTo>
                <a:close/>
                <a:moveTo>
                  <a:pt x="1335711" y="399607"/>
                </a:moveTo>
                <a:cubicBezTo>
                  <a:pt x="1375288" y="399607"/>
                  <a:pt x="1407371" y="431690"/>
                  <a:pt x="1407371" y="471267"/>
                </a:cubicBezTo>
                <a:cubicBezTo>
                  <a:pt x="1407371" y="510844"/>
                  <a:pt x="1375288" y="542927"/>
                  <a:pt x="1335711" y="542927"/>
                </a:cubicBezTo>
                <a:cubicBezTo>
                  <a:pt x="1296134" y="542927"/>
                  <a:pt x="1264051" y="510844"/>
                  <a:pt x="1264051" y="471267"/>
                </a:cubicBezTo>
                <a:cubicBezTo>
                  <a:pt x="1264051" y="431690"/>
                  <a:pt x="1296134" y="399607"/>
                  <a:pt x="1335711" y="399607"/>
                </a:cubicBezTo>
                <a:close/>
                <a:moveTo>
                  <a:pt x="1125036" y="399607"/>
                </a:moveTo>
                <a:cubicBezTo>
                  <a:pt x="1164613" y="399607"/>
                  <a:pt x="1196696" y="431690"/>
                  <a:pt x="1196696" y="471267"/>
                </a:cubicBezTo>
                <a:cubicBezTo>
                  <a:pt x="1196696" y="510844"/>
                  <a:pt x="1164613" y="542927"/>
                  <a:pt x="1125036" y="542927"/>
                </a:cubicBezTo>
                <a:cubicBezTo>
                  <a:pt x="1085459" y="542927"/>
                  <a:pt x="1053376" y="510844"/>
                  <a:pt x="1053376" y="471267"/>
                </a:cubicBezTo>
                <a:cubicBezTo>
                  <a:pt x="1053376" y="431690"/>
                  <a:pt x="1085459" y="399607"/>
                  <a:pt x="1125036" y="399607"/>
                </a:cubicBezTo>
                <a:close/>
                <a:moveTo>
                  <a:pt x="914361" y="399607"/>
                </a:moveTo>
                <a:cubicBezTo>
                  <a:pt x="953938" y="399607"/>
                  <a:pt x="986021" y="431690"/>
                  <a:pt x="986021" y="471267"/>
                </a:cubicBezTo>
                <a:cubicBezTo>
                  <a:pt x="986021" y="510844"/>
                  <a:pt x="953938" y="542927"/>
                  <a:pt x="914361" y="542927"/>
                </a:cubicBezTo>
                <a:cubicBezTo>
                  <a:pt x="874784" y="542927"/>
                  <a:pt x="842701" y="510844"/>
                  <a:pt x="842701" y="471267"/>
                </a:cubicBezTo>
                <a:cubicBezTo>
                  <a:pt x="842701" y="431690"/>
                  <a:pt x="874784" y="399607"/>
                  <a:pt x="914361" y="399607"/>
                </a:cubicBezTo>
                <a:close/>
                <a:moveTo>
                  <a:pt x="703686" y="399607"/>
                </a:moveTo>
                <a:cubicBezTo>
                  <a:pt x="743263" y="399607"/>
                  <a:pt x="775346" y="431690"/>
                  <a:pt x="775346" y="471267"/>
                </a:cubicBezTo>
                <a:cubicBezTo>
                  <a:pt x="775346" y="510844"/>
                  <a:pt x="743263" y="542927"/>
                  <a:pt x="703686" y="542927"/>
                </a:cubicBezTo>
                <a:cubicBezTo>
                  <a:pt x="664109" y="542927"/>
                  <a:pt x="632026" y="510844"/>
                  <a:pt x="632026" y="471267"/>
                </a:cubicBezTo>
                <a:cubicBezTo>
                  <a:pt x="632026" y="431690"/>
                  <a:pt x="664109" y="399607"/>
                  <a:pt x="703686" y="399607"/>
                </a:cubicBezTo>
                <a:close/>
                <a:moveTo>
                  <a:pt x="493010" y="399607"/>
                </a:moveTo>
                <a:cubicBezTo>
                  <a:pt x="532587" y="399607"/>
                  <a:pt x="564670" y="431690"/>
                  <a:pt x="564670" y="471267"/>
                </a:cubicBezTo>
                <a:cubicBezTo>
                  <a:pt x="564670" y="510844"/>
                  <a:pt x="532587" y="542927"/>
                  <a:pt x="493010" y="542927"/>
                </a:cubicBezTo>
                <a:cubicBezTo>
                  <a:pt x="453433" y="542927"/>
                  <a:pt x="421350" y="510844"/>
                  <a:pt x="421350" y="471267"/>
                </a:cubicBezTo>
                <a:cubicBezTo>
                  <a:pt x="421350" y="431690"/>
                  <a:pt x="453433" y="399607"/>
                  <a:pt x="493010" y="399607"/>
                </a:cubicBezTo>
                <a:close/>
                <a:moveTo>
                  <a:pt x="282335" y="399607"/>
                </a:moveTo>
                <a:cubicBezTo>
                  <a:pt x="321912" y="399607"/>
                  <a:pt x="353995" y="431690"/>
                  <a:pt x="353995" y="471267"/>
                </a:cubicBezTo>
                <a:cubicBezTo>
                  <a:pt x="353995" y="510844"/>
                  <a:pt x="321912" y="542927"/>
                  <a:pt x="282335" y="542927"/>
                </a:cubicBezTo>
                <a:cubicBezTo>
                  <a:pt x="242758" y="542927"/>
                  <a:pt x="210675" y="510844"/>
                  <a:pt x="210675" y="471267"/>
                </a:cubicBezTo>
                <a:cubicBezTo>
                  <a:pt x="210675" y="431690"/>
                  <a:pt x="242758" y="399607"/>
                  <a:pt x="282335" y="399607"/>
                </a:cubicBezTo>
                <a:close/>
                <a:moveTo>
                  <a:pt x="71661" y="399607"/>
                </a:moveTo>
                <a:cubicBezTo>
                  <a:pt x="111238" y="399607"/>
                  <a:pt x="143321" y="431690"/>
                  <a:pt x="143321" y="471267"/>
                </a:cubicBezTo>
                <a:cubicBezTo>
                  <a:pt x="143321" y="510844"/>
                  <a:pt x="111238" y="542927"/>
                  <a:pt x="71661" y="542927"/>
                </a:cubicBezTo>
                <a:cubicBezTo>
                  <a:pt x="32084" y="542927"/>
                  <a:pt x="1" y="510844"/>
                  <a:pt x="1" y="471267"/>
                </a:cubicBezTo>
                <a:cubicBezTo>
                  <a:pt x="1" y="431690"/>
                  <a:pt x="32084" y="399607"/>
                  <a:pt x="71661" y="399607"/>
                </a:cubicBezTo>
                <a:close/>
                <a:moveTo>
                  <a:pt x="1757065" y="199804"/>
                </a:moveTo>
                <a:cubicBezTo>
                  <a:pt x="1796642" y="199804"/>
                  <a:pt x="1828725" y="231887"/>
                  <a:pt x="1828725" y="271464"/>
                </a:cubicBezTo>
                <a:cubicBezTo>
                  <a:pt x="1828725" y="311041"/>
                  <a:pt x="1796642" y="343124"/>
                  <a:pt x="1757065" y="343124"/>
                </a:cubicBezTo>
                <a:cubicBezTo>
                  <a:pt x="1717488" y="343124"/>
                  <a:pt x="1685405" y="311041"/>
                  <a:pt x="1685405" y="271464"/>
                </a:cubicBezTo>
                <a:cubicBezTo>
                  <a:pt x="1685405" y="231887"/>
                  <a:pt x="1717488" y="199804"/>
                  <a:pt x="1757065" y="199804"/>
                </a:cubicBezTo>
                <a:close/>
                <a:moveTo>
                  <a:pt x="1546386" y="199804"/>
                </a:moveTo>
                <a:cubicBezTo>
                  <a:pt x="1585963" y="199804"/>
                  <a:pt x="1618046" y="231887"/>
                  <a:pt x="1618046" y="271464"/>
                </a:cubicBezTo>
                <a:cubicBezTo>
                  <a:pt x="1618046" y="311041"/>
                  <a:pt x="1585963" y="343124"/>
                  <a:pt x="1546386" y="343124"/>
                </a:cubicBezTo>
                <a:cubicBezTo>
                  <a:pt x="1506809" y="343124"/>
                  <a:pt x="1474726" y="311041"/>
                  <a:pt x="1474726" y="271464"/>
                </a:cubicBezTo>
                <a:cubicBezTo>
                  <a:pt x="1474726" y="231887"/>
                  <a:pt x="1506809" y="199804"/>
                  <a:pt x="1546386" y="199804"/>
                </a:cubicBezTo>
                <a:close/>
                <a:moveTo>
                  <a:pt x="1335711" y="199804"/>
                </a:moveTo>
                <a:cubicBezTo>
                  <a:pt x="1375288" y="199804"/>
                  <a:pt x="1407371" y="231887"/>
                  <a:pt x="1407371" y="271464"/>
                </a:cubicBezTo>
                <a:cubicBezTo>
                  <a:pt x="1407371" y="311041"/>
                  <a:pt x="1375288" y="343124"/>
                  <a:pt x="1335711" y="343124"/>
                </a:cubicBezTo>
                <a:cubicBezTo>
                  <a:pt x="1296134" y="343124"/>
                  <a:pt x="1264051" y="311041"/>
                  <a:pt x="1264051" y="271464"/>
                </a:cubicBezTo>
                <a:cubicBezTo>
                  <a:pt x="1264051" y="231887"/>
                  <a:pt x="1296134" y="199804"/>
                  <a:pt x="1335711" y="199804"/>
                </a:cubicBezTo>
                <a:close/>
                <a:moveTo>
                  <a:pt x="1125036" y="199804"/>
                </a:moveTo>
                <a:cubicBezTo>
                  <a:pt x="1164613" y="199804"/>
                  <a:pt x="1196696" y="231887"/>
                  <a:pt x="1196696" y="271464"/>
                </a:cubicBezTo>
                <a:cubicBezTo>
                  <a:pt x="1196696" y="311041"/>
                  <a:pt x="1164613" y="343124"/>
                  <a:pt x="1125036" y="343124"/>
                </a:cubicBezTo>
                <a:cubicBezTo>
                  <a:pt x="1085459" y="343124"/>
                  <a:pt x="1053376" y="311041"/>
                  <a:pt x="1053376" y="271464"/>
                </a:cubicBezTo>
                <a:cubicBezTo>
                  <a:pt x="1053376" y="231887"/>
                  <a:pt x="1085459" y="199804"/>
                  <a:pt x="1125036" y="199804"/>
                </a:cubicBezTo>
                <a:close/>
                <a:moveTo>
                  <a:pt x="914361" y="199804"/>
                </a:moveTo>
                <a:cubicBezTo>
                  <a:pt x="953938" y="199804"/>
                  <a:pt x="986021" y="231887"/>
                  <a:pt x="986021" y="271464"/>
                </a:cubicBezTo>
                <a:cubicBezTo>
                  <a:pt x="986021" y="311041"/>
                  <a:pt x="953938" y="343124"/>
                  <a:pt x="914361" y="343124"/>
                </a:cubicBezTo>
                <a:cubicBezTo>
                  <a:pt x="874784" y="343124"/>
                  <a:pt x="842701" y="311041"/>
                  <a:pt x="842701" y="271464"/>
                </a:cubicBezTo>
                <a:cubicBezTo>
                  <a:pt x="842701" y="231887"/>
                  <a:pt x="874784" y="199804"/>
                  <a:pt x="914361" y="199804"/>
                </a:cubicBezTo>
                <a:close/>
                <a:moveTo>
                  <a:pt x="703687" y="199804"/>
                </a:moveTo>
                <a:cubicBezTo>
                  <a:pt x="743263" y="199804"/>
                  <a:pt x="775346" y="231887"/>
                  <a:pt x="775346" y="271464"/>
                </a:cubicBezTo>
                <a:cubicBezTo>
                  <a:pt x="775346" y="311041"/>
                  <a:pt x="743263" y="343124"/>
                  <a:pt x="703687" y="343124"/>
                </a:cubicBezTo>
                <a:cubicBezTo>
                  <a:pt x="664110" y="343124"/>
                  <a:pt x="632026" y="311041"/>
                  <a:pt x="632026" y="271464"/>
                </a:cubicBezTo>
                <a:cubicBezTo>
                  <a:pt x="632026" y="231887"/>
                  <a:pt x="664110" y="199804"/>
                  <a:pt x="703687" y="199804"/>
                </a:cubicBezTo>
                <a:close/>
                <a:moveTo>
                  <a:pt x="493010" y="199804"/>
                </a:moveTo>
                <a:cubicBezTo>
                  <a:pt x="532587" y="199804"/>
                  <a:pt x="564671" y="231887"/>
                  <a:pt x="564671" y="271464"/>
                </a:cubicBezTo>
                <a:cubicBezTo>
                  <a:pt x="564671" y="311041"/>
                  <a:pt x="532587" y="343124"/>
                  <a:pt x="493010" y="343124"/>
                </a:cubicBezTo>
                <a:cubicBezTo>
                  <a:pt x="453433" y="343124"/>
                  <a:pt x="421350" y="311041"/>
                  <a:pt x="421350" y="271464"/>
                </a:cubicBezTo>
                <a:cubicBezTo>
                  <a:pt x="421350" y="231887"/>
                  <a:pt x="453433" y="199804"/>
                  <a:pt x="493010" y="199804"/>
                </a:cubicBezTo>
                <a:close/>
                <a:moveTo>
                  <a:pt x="282336" y="199804"/>
                </a:moveTo>
                <a:cubicBezTo>
                  <a:pt x="321913" y="199804"/>
                  <a:pt x="353996" y="231887"/>
                  <a:pt x="353996" y="271464"/>
                </a:cubicBezTo>
                <a:cubicBezTo>
                  <a:pt x="353996" y="311041"/>
                  <a:pt x="321913" y="343124"/>
                  <a:pt x="282336" y="343124"/>
                </a:cubicBezTo>
                <a:cubicBezTo>
                  <a:pt x="242758" y="343124"/>
                  <a:pt x="210675" y="311041"/>
                  <a:pt x="210675" y="271464"/>
                </a:cubicBezTo>
                <a:cubicBezTo>
                  <a:pt x="210675" y="231887"/>
                  <a:pt x="242758" y="199804"/>
                  <a:pt x="282336" y="199804"/>
                </a:cubicBezTo>
                <a:close/>
                <a:moveTo>
                  <a:pt x="71660" y="199804"/>
                </a:moveTo>
                <a:cubicBezTo>
                  <a:pt x="111237" y="199804"/>
                  <a:pt x="143320" y="231887"/>
                  <a:pt x="143320" y="271464"/>
                </a:cubicBezTo>
                <a:cubicBezTo>
                  <a:pt x="143320" y="311041"/>
                  <a:pt x="111237" y="343124"/>
                  <a:pt x="71660" y="343124"/>
                </a:cubicBezTo>
                <a:cubicBezTo>
                  <a:pt x="32083" y="343124"/>
                  <a:pt x="0" y="311041"/>
                  <a:pt x="0" y="271464"/>
                </a:cubicBezTo>
                <a:cubicBezTo>
                  <a:pt x="0" y="231887"/>
                  <a:pt x="32083" y="199804"/>
                  <a:pt x="71660" y="199804"/>
                </a:cubicBezTo>
                <a:close/>
                <a:moveTo>
                  <a:pt x="1757065" y="0"/>
                </a:moveTo>
                <a:cubicBezTo>
                  <a:pt x="1796642" y="0"/>
                  <a:pt x="1828725" y="32083"/>
                  <a:pt x="1828725" y="71660"/>
                </a:cubicBezTo>
                <a:cubicBezTo>
                  <a:pt x="1828725" y="111237"/>
                  <a:pt x="1796642" y="143320"/>
                  <a:pt x="1757065" y="143320"/>
                </a:cubicBezTo>
                <a:cubicBezTo>
                  <a:pt x="1717488" y="143320"/>
                  <a:pt x="1685405" y="111237"/>
                  <a:pt x="1685405" y="71660"/>
                </a:cubicBezTo>
                <a:cubicBezTo>
                  <a:pt x="1685405" y="32083"/>
                  <a:pt x="1717488" y="0"/>
                  <a:pt x="1757065" y="0"/>
                </a:cubicBezTo>
                <a:close/>
                <a:moveTo>
                  <a:pt x="1546386" y="0"/>
                </a:moveTo>
                <a:cubicBezTo>
                  <a:pt x="1585963" y="0"/>
                  <a:pt x="1618046" y="32083"/>
                  <a:pt x="1618046" y="71660"/>
                </a:cubicBezTo>
                <a:cubicBezTo>
                  <a:pt x="1618046" y="111237"/>
                  <a:pt x="1585963" y="143320"/>
                  <a:pt x="1546386" y="143320"/>
                </a:cubicBezTo>
                <a:cubicBezTo>
                  <a:pt x="1506809" y="143320"/>
                  <a:pt x="1474726" y="111237"/>
                  <a:pt x="1474726" y="71660"/>
                </a:cubicBezTo>
                <a:cubicBezTo>
                  <a:pt x="1474726" y="32083"/>
                  <a:pt x="1506809" y="0"/>
                  <a:pt x="1546386" y="0"/>
                </a:cubicBezTo>
                <a:close/>
                <a:moveTo>
                  <a:pt x="1335711" y="0"/>
                </a:moveTo>
                <a:cubicBezTo>
                  <a:pt x="1375288" y="0"/>
                  <a:pt x="1407371" y="32083"/>
                  <a:pt x="1407371" y="71660"/>
                </a:cubicBezTo>
                <a:cubicBezTo>
                  <a:pt x="1407371" y="111237"/>
                  <a:pt x="1375288" y="143320"/>
                  <a:pt x="1335711" y="143320"/>
                </a:cubicBezTo>
                <a:cubicBezTo>
                  <a:pt x="1296134" y="143320"/>
                  <a:pt x="1264051" y="111237"/>
                  <a:pt x="1264051" y="71660"/>
                </a:cubicBezTo>
                <a:cubicBezTo>
                  <a:pt x="1264051" y="32083"/>
                  <a:pt x="1296134" y="0"/>
                  <a:pt x="1335711" y="0"/>
                </a:cubicBezTo>
                <a:close/>
                <a:moveTo>
                  <a:pt x="1125036" y="0"/>
                </a:moveTo>
                <a:cubicBezTo>
                  <a:pt x="1164613" y="0"/>
                  <a:pt x="1196696" y="32083"/>
                  <a:pt x="1196696" y="71660"/>
                </a:cubicBezTo>
                <a:cubicBezTo>
                  <a:pt x="1196696" y="111237"/>
                  <a:pt x="1164613" y="143320"/>
                  <a:pt x="1125036" y="143320"/>
                </a:cubicBezTo>
                <a:cubicBezTo>
                  <a:pt x="1085459" y="143320"/>
                  <a:pt x="1053376" y="111237"/>
                  <a:pt x="1053376" y="71660"/>
                </a:cubicBezTo>
                <a:cubicBezTo>
                  <a:pt x="1053376" y="32083"/>
                  <a:pt x="1085459" y="0"/>
                  <a:pt x="1125036" y="0"/>
                </a:cubicBezTo>
                <a:close/>
                <a:moveTo>
                  <a:pt x="914361" y="0"/>
                </a:moveTo>
                <a:cubicBezTo>
                  <a:pt x="953938" y="0"/>
                  <a:pt x="986021" y="32083"/>
                  <a:pt x="986021" y="71660"/>
                </a:cubicBezTo>
                <a:cubicBezTo>
                  <a:pt x="986021" y="111237"/>
                  <a:pt x="953938" y="143320"/>
                  <a:pt x="914361" y="143320"/>
                </a:cubicBezTo>
                <a:cubicBezTo>
                  <a:pt x="874784" y="143320"/>
                  <a:pt x="842701" y="111237"/>
                  <a:pt x="842701" y="71660"/>
                </a:cubicBezTo>
                <a:cubicBezTo>
                  <a:pt x="842701" y="32083"/>
                  <a:pt x="874784" y="0"/>
                  <a:pt x="914361" y="0"/>
                </a:cubicBezTo>
                <a:close/>
                <a:moveTo>
                  <a:pt x="703687" y="0"/>
                </a:moveTo>
                <a:cubicBezTo>
                  <a:pt x="743263" y="0"/>
                  <a:pt x="775346" y="32083"/>
                  <a:pt x="775346" y="71660"/>
                </a:cubicBezTo>
                <a:cubicBezTo>
                  <a:pt x="775346" y="111237"/>
                  <a:pt x="743263" y="143320"/>
                  <a:pt x="703687" y="143320"/>
                </a:cubicBezTo>
                <a:cubicBezTo>
                  <a:pt x="664110" y="143320"/>
                  <a:pt x="632027" y="111237"/>
                  <a:pt x="632027" y="71660"/>
                </a:cubicBezTo>
                <a:cubicBezTo>
                  <a:pt x="632027" y="32083"/>
                  <a:pt x="664110" y="0"/>
                  <a:pt x="703687" y="0"/>
                </a:cubicBezTo>
                <a:close/>
                <a:moveTo>
                  <a:pt x="493010" y="0"/>
                </a:moveTo>
                <a:cubicBezTo>
                  <a:pt x="532588" y="0"/>
                  <a:pt x="564671" y="32083"/>
                  <a:pt x="564671" y="71660"/>
                </a:cubicBezTo>
                <a:cubicBezTo>
                  <a:pt x="564671" y="111237"/>
                  <a:pt x="532588" y="143320"/>
                  <a:pt x="493010" y="143320"/>
                </a:cubicBezTo>
                <a:cubicBezTo>
                  <a:pt x="453434" y="143320"/>
                  <a:pt x="421351" y="111237"/>
                  <a:pt x="421351" y="71660"/>
                </a:cubicBezTo>
                <a:cubicBezTo>
                  <a:pt x="421351" y="32083"/>
                  <a:pt x="453434" y="0"/>
                  <a:pt x="493010" y="0"/>
                </a:cubicBezTo>
                <a:close/>
                <a:moveTo>
                  <a:pt x="282336" y="0"/>
                </a:moveTo>
                <a:cubicBezTo>
                  <a:pt x="321913" y="0"/>
                  <a:pt x="353996" y="32083"/>
                  <a:pt x="353996" y="71660"/>
                </a:cubicBezTo>
                <a:cubicBezTo>
                  <a:pt x="353996" y="111237"/>
                  <a:pt x="321913" y="143320"/>
                  <a:pt x="282336" y="143320"/>
                </a:cubicBezTo>
                <a:cubicBezTo>
                  <a:pt x="242759" y="143320"/>
                  <a:pt x="210676" y="111237"/>
                  <a:pt x="210676" y="71660"/>
                </a:cubicBezTo>
                <a:cubicBezTo>
                  <a:pt x="210676" y="32083"/>
                  <a:pt x="242759" y="0"/>
                  <a:pt x="282336" y="0"/>
                </a:cubicBezTo>
                <a:close/>
                <a:moveTo>
                  <a:pt x="71660" y="0"/>
                </a:moveTo>
                <a:cubicBezTo>
                  <a:pt x="111237" y="0"/>
                  <a:pt x="143320" y="32083"/>
                  <a:pt x="143320" y="71660"/>
                </a:cubicBezTo>
                <a:cubicBezTo>
                  <a:pt x="143320" y="111237"/>
                  <a:pt x="111237" y="143320"/>
                  <a:pt x="71660" y="143320"/>
                </a:cubicBezTo>
                <a:cubicBezTo>
                  <a:pt x="32083" y="143320"/>
                  <a:pt x="0" y="111237"/>
                  <a:pt x="0" y="71660"/>
                </a:cubicBezTo>
                <a:cubicBezTo>
                  <a:pt x="0" y="32083"/>
                  <a:pt x="32083" y="0"/>
                  <a:pt x="71660" y="0"/>
                </a:cubicBezTo>
                <a:close/>
              </a:path>
            </a:pathLst>
          </a:custGeom>
          <a:solidFill>
            <a:schemeClr val="accent3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007100" y="1564995"/>
            <a:ext cx="5273074" cy="1970950"/>
          </a:xfrm>
          <a:prstGeom prst="roundRect">
            <a:avLst>
              <a:gd name="adj" fmla="val 4810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241300" dist="3810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73920" y="1627196"/>
            <a:ext cx="4061886" cy="43134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352502" y="1349920"/>
            <a:ext cx="4582271" cy="52186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70876" y="1425891"/>
            <a:ext cx="4145521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直感的なインターフェース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90602" y="2043509"/>
            <a:ext cx="4544098" cy="13833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初心者でも簡単に操作できる直感的なインターフェースを設計する。これにより、教育コストが削減され、導入初期からスムーズに運用できる。
操作ガイドやツールチップを充実させ、ユーザーが迷わずに操作できるようにする。これにより、操作ミスが減少し、効率が向上する。
ユーザーごとのカスタマイズ機能を提供し、各ユーザーのニーズに応じたインターフェースを実現する。これにより、使い勝手が向上し、満足度が高まる。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007100" y="3988983"/>
            <a:ext cx="5273074" cy="1970950"/>
          </a:xfrm>
          <a:prstGeom prst="roundRect">
            <a:avLst>
              <a:gd name="adj" fmla="val 4810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241300" dist="3810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390602" y="3773908"/>
            <a:ext cx="4506071" cy="52186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598937" y="3849879"/>
            <a:ext cx="40894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使いやすさの評価と改善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390602" y="4467497"/>
            <a:ext cx="4505998" cy="11255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942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ユーザビリティテストを定期的に実施し、ユーザーからのフィードバックを収集する。これにより、実際の使用感に基づいた改善が可能になる。
ユーザーからの意見を反映し、定期的にシステムのアップデートを行う。これにより、常に最新の使いやすく効果的なシステムを提供できる。
利用状況分析ツールを導入し、ユーザーの利用パターンを把握する。これにより、ユーザーがどの機能を頻繁に利用しているかを分析し、必要に応じて改善を行う。</a:t>
            </a:r>
            <a:endParaRPr kumimoji="1" lang="zh-CN" altLang="en-US"/>
          </a:p>
        </p:txBody>
      </p:sp>
      <p:pic>
        <p:nvPicPr>
          <p:cNvPr id="12" name="図 11"/>
          <p:cNvPicPr>
            <a:picLocks noChangeAspect="1"/>
          </p:cNvPicPr>
          <p:nvPr/>
        </p:nvPicPr>
        <p:blipFill>
          <a:blip r:embed="rId2">
            <a:alphaModFix/>
          </a:blip>
          <a:srcRect l="16423" t="6646" r="31077" b="9719"/>
          <a:stretch>
            <a:fillRect/>
          </a:stretch>
        </p:blipFill>
        <p:spPr>
          <a:xfrm>
            <a:off x="1211188" y="1486481"/>
            <a:ext cx="4061886" cy="4313426"/>
          </a:xfrm>
          <a:custGeom>
            <a:avLst/>
            <a:gdLst/>
            <a:ahLst/>
            <a:cxnLst/>
            <a:rect l="l" t="t" r="r" b="b"/>
            <a:pathLst>
              <a:path w="4061886" h="4313426">
                <a:moveTo>
                  <a:pt x="0" y="0"/>
                </a:moveTo>
                <a:lnTo>
                  <a:pt x="4061886" y="0"/>
                </a:lnTo>
                <a:lnTo>
                  <a:pt x="4061886" y="4313426"/>
                </a:lnTo>
                <a:lnTo>
                  <a:pt x="0" y="4313426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ユーザビリティ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8523092" y="2192612"/>
            <a:ext cx="3668908" cy="4665388"/>
          </a:xfrm>
          <a:custGeom>
            <a:avLst/>
            <a:gdLst>
              <a:gd name="connsiteX0" fmla="*/ 3161523 w 3668908"/>
              <a:gd name="connsiteY0" fmla="*/ 0 h 4665388"/>
              <a:gd name="connsiteX1" fmla="*/ 3642992 w 3668908"/>
              <a:gd name="connsiteY1" fmla="*/ 36428 h 4665388"/>
              <a:gd name="connsiteX2" fmla="*/ 3668908 w 3668908"/>
              <a:gd name="connsiteY2" fmla="*/ 41056 h 4665388"/>
              <a:gd name="connsiteX3" fmla="*/ 3668908 w 3668908"/>
              <a:gd name="connsiteY3" fmla="*/ 992829 h 4665388"/>
              <a:gd name="connsiteX4" fmla="*/ 3610731 w 3668908"/>
              <a:gd name="connsiteY4" fmla="*/ 977870 h 4665388"/>
              <a:gd name="connsiteX5" fmla="*/ 3161523 w 3668908"/>
              <a:gd name="connsiteY5" fmla="*/ 932586 h 4665388"/>
              <a:gd name="connsiteX6" fmla="*/ 932586 w 3668908"/>
              <a:gd name="connsiteY6" fmla="*/ 3161523 h 4665388"/>
              <a:gd name="connsiteX7" fmla="*/ 1441567 w 3668908"/>
              <a:gd name="connsiteY7" fmla="*/ 4579334 h 4665388"/>
              <a:gd name="connsiteX8" fmla="*/ 1519778 w 3668908"/>
              <a:gd name="connsiteY8" fmla="*/ 4665388 h 4665388"/>
              <a:gd name="connsiteX9" fmla="*/ 380083 w 3668908"/>
              <a:gd name="connsiteY9" fmla="*/ 4665388 h 4665388"/>
              <a:gd name="connsiteX10" fmla="*/ 248448 w 3668908"/>
              <a:gd name="connsiteY10" fmla="*/ 4392131 h 4665388"/>
              <a:gd name="connsiteX11" fmla="*/ 0 w 3668908"/>
              <a:gd name="connsiteY11" fmla="*/ 3161523 h 4665388"/>
              <a:gd name="connsiteX12" fmla="*/ 3161523 w 3668908"/>
              <a:gd name="connsiteY12" fmla="*/ 0 h 4665388"/>
            </a:gdLst>
            <a:ahLst/>
            <a:cxnLst/>
            <a:rect l="l" t="t" r="r" b="b"/>
            <a:pathLst>
              <a:path w="3668908" h="4665388">
                <a:moveTo>
                  <a:pt x="3161523" y="0"/>
                </a:moveTo>
                <a:cubicBezTo>
                  <a:pt x="3325216" y="0"/>
                  <a:pt x="3486004" y="12441"/>
                  <a:pt x="3642992" y="36428"/>
                </a:cubicBezTo>
                <a:lnTo>
                  <a:pt x="3668908" y="41056"/>
                </a:lnTo>
                <a:lnTo>
                  <a:pt x="3668908" y="992829"/>
                </a:lnTo>
                <a:lnTo>
                  <a:pt x="3610731" y="977870"/>
                </a:lnTo>
                <a:cubicBezTo>
                  <a:pt x="3465633" y="948179"/>
                  <a:pt x="3315399" y="932586"/>
                  <a:pt x="3161523" y="932586"/>
                </a:cubicBezTo>
                <a:cubicBezTo>
                  <a:pt x="1930515" y="932586"/>
                  <a:pt x="932586" y="1930515"/>
                  <a:pt x="932586" y="3161523"/>
                </a:cubicBezTo>
                <a:cubicBezTo>
                  <a:pt x="932586" y="3700089"/>
                  <a:pt x="1123596" y="4194042"/>
                  <a:pt x="1441567" y="4579334"/>
                </a:cubicBezTo>
                <a:lnTo>
                  <a:pt x="1519778" y="4665388"/>
                </a:lnTo>
                <a:lnTo>
                  <a:pt x="380083" y="4665388"/>
                </a:lnTo>
                <a:lnTo>
                  <a:pt x="248448" y="4392131"/>
                </a:lnTo>
                <a:cubicBezTo>
                  <a:pt x="88466" y="4013891"/>
                  <a:pt x="0" y="3598039"/>
                  <a:pt x="0" y="3161523"/>
                </a:cubicBezTo>
                <a:cubicBezTo>
                  <a:pt x="0" y="1415462"/>
                  <a:pt x="1415462" y="0"/>
                  <a:pt x="3161523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3624679" cy="5036606"/>
          </a:xfrm>
          <a:custGeom>
            <a:avLst/>
            <a:gdLst>
              <a:gd name="connsiteX0" fmla="*/ 1395599 w 3624679"/>
              <a:gd name="connsiteY0" fmla="*/ 0 h 5036606"/>
              <a:gd name="connsiteX1" fmla="*/ 3004395 w 3624679"/>
              <a:gd name="connsiteY1" fmla="*/ 0 h 5036606"/>
              <a:gd name="connsiteX2" fmla="*/ 3084741 w 3624679"/>
              <a:gd name="connsiteY2" fmla="*/ 107446 h 5036606"/>
              <a:gd name="connsiteX3" fmla="*/ 3624679 w 3624679"/>
              <a:gd name="connsiteY3" fmla="*/ 1875083 h 5036606"/>
              <a:gd name="connsiteX4" fmla="*/ 463156 w 3624679"/>
              <a:gd name="connsiteY4" fmla="*/ 5036606 h 5036606"/>
              <a:gd name="connsiteX5" fmla="*/ 139909 w 3624679"/>
              <a:gd name="connsiteY5" fmla="*/ 5020284 h 5036606"/>
              <a:gd name="connsiteX6" fmla="*/ 0 w 3624679"/>
              <a:gd name="connsiteY6" fmla="*/ 5002505 h 5036606"/>
              <a:gd name="connsiteX7" fmla="*/ 0 w 3624679"/>
              <a:gd name="connsiteY7" fmla="*/ 3917987 h 5036606"/>
              <a:gd name="connsiteX8" fmla="*/ 40747 w 3624679"/>
              <a:gd name="connsiteY8" fmla="*/ 3928464 h 5036606"/>
              <a:gd name="connsiteX9" fmla="*/ 463156 w 3624679"/>
              <a:gd name="connsiteY9" fmla="*/ 3971046 h 5036606"/>
              <a:gd name="connsiteX10" fmla="*/ 2559119 w 3624679"/>
              <a:gd name="connsiteY10" fmla="*/ 1875083 h 5036606"/>
              <a:gd name="connsiteX11" fmla="*/ 1462216 w 3624679"/>
              <a:gd name="connsiteY11" fmla="*/ 32092 h 5036606"/>
            </a:gdLst>
            <a:ahLst/>
            <a:cxnLst/>
            <a:rect l="l" t="t" r="r" b="b"/>
            <a:pathLst>
              <a:path w="3624679" h="5036606">
                <a:moveTo>
                  <a:pt x="1395599" y="0"/>
                </a:moveTo>
                <a:lnTo>
                  <a:pt x="3004395" y="0"/>
                </a:lnTo>
                <a:lnTo>
                  <a:pt x="3084741" y="107446"/>
                </a:lnTo>
                <a:cubicBezTo>
                  <a:pt x="3425630" y="612028"/>
                  <a:pt x="3624679" y="1220310"/>
                  <a:pt x="3624679" y="1875083"/>
                </a:cubicBezTo>
                <a:cubicBezTo>
                  <a:pt x="3624679" y="3621144"/>
                  <a:pt x="2209217" y="5036606"/>
                  <a:pt x="463156" y="5036606"/>
                </a:cubicBezTo>
                <a:cubicBezTo>
                  <a:pt x="354027" y="5036606"/>
                  <a:pt x="246190" y="5031077"/>
                  <a:pt x="139909" y="5020284"/>
                </a:cubicBezTo>
                <a:lnTo>
                  <a:pt x="0" y="5002505"/>
                </a:lnTo>
                <a:lnTo>
                  <a:pt x="0" y="3917987"/>
                </a:lnTo>
                <a:lnTo>
                  <a:pt x="40747" y="3928464"/>
                </a:lnTo>
                <a:cubicBezTo>
                  <a:pt x="177189" y="3956384"/>
                  <a:pt x="318460" y="3971046"/>
                  <a:pt x="463156" y="3971046"/>
                </a:cubicBezTo>
                <a:cubicBezTo>
                  <a:pt x="1620724" y="3971046"/>
                  <a:pt x="2559119" y="3032651"/>
                  <a:pt x="2559119" y="1875083"/>
                </a:cubicBezTo>
                <a:cubicBezTo>
                  <a:pt x="2559119" y="1079255"/>
                  <a:pt x="2115581" y="387021"/>
                  <a:pt x="1462216" y="32092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63404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74400" y="2733341"/>
            <a:ext cx="8043201" cy="22108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システム構成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126010" y="506241"/>
            <a:ext cx="1939980" cy="29013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680916" y="6441308"/>
            <a:ext cx="1109550" cy="290456"/>
            <a:chOff x="680916" y="6441308"/>
            <a:chExt cx="1109550" cy="290456"/>
          </a:xfrm>
        </p:grpSpPr>
        <p:sp>
          <p:nvSpPr>
            <p:cNvPr id="8" name="标题 1"/>
            <p:cNvSpPr txBox="1"/>
            <p:nvPr/>
          </p:nvSpPr>
          <p:spPr>
            <a:xfrm>
              <a:off x="680916" y="6441308"/>
              <a:ext cx="290456" cy="290456"/>
            </a:xfrm>
            <a:prstGeom prst="chevron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953947" y="6441308"/>
              <a:ext cx="290456" cy="290456"/>
            </a:xfrm>
            <a:prstGeom prst="chevr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26978" y="6441308"/>
              <a:ext cx="290456" cy="290456"/>
            </a:xfrm>
            <a:prstGeom prst="chevron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500010" y="6441308"/>
              <a:ext cx="290456" cy="290456"/>
            </a:xfrm>
            <a:prstGeom prst="chevron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11032743" y="6540023"/>
            <a:ext cx="795586" cy="143714"/>
            <a:chOff x="11032743" y="6540023"/>
            <a:chExt cx="795586" cy="143714"/>
          </a:xfrm>
        </p:grpSpPr>
        <p:sp>
          <p:nvSpPr>
            <p:cNvPr id="13" name="标题 1"/>
            <p:cNvSpPr txBox="1"/>
            <p:nvPr/>
          </p:nvSpPr>
          <p:spPr>
            <a:xfrm>
              <a:off x="11032743" y="6540023"/>
              <a:ext cx="143714" cy="14371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250034" y="6540023"/>
              <a:ext cx="143714" cy="14371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1467325" y="6540023"/>
              <a:ext cx="143714" cy="143714"/>
            </a:xfrm>
            <a:prstGeom prst="ellipse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1684615" y="6540023"/>
              <a:ext cx="143714" cy="143714"/>
            </a:xfrm>
            <a:prstGeom prst="ellipse">
              <a:avLst/>
            </a:prstGeom>
            <a:solidFill>
              <a:schemeClr val="accent4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标题 1"/>
          <p:cNvSpPr txBox="1"/>
          <p:nvPr/>
        </p:nvSpPr>
        <p:spPr>
          <a:xfrm rot="2700000">
            <a:off x="5530549" y="1357261"/>
            <a:ext cx="1130905" cy="1130905"/>
          </a:xfrm>
          <a:prstGeom prst="roundRect">
            <a:avLst>
              <a:gd name="adj" fmla="val 16196"/>
            </a:avLst>
          </a:pr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18259" y="661693"/>
            <a:ext cx="1355483" cy="1671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/>
            <a:r>
              <a:rPr kumimoji="1" lang="en-US" altLang="zh-CN" sz="5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06</a:t>
            </a:r>
            <a:endParaRPr kumimoji="1" lang="zh-CN" altLang="en-US"/>
          </a:p>
        </p:txBody>
      </p:sp>
      <p:grpSp>
        <p:nvGrpSpPr>
          <p:cNvPr id="19" name="グループ化 18"/>
          <p:cNvGrpSpPr/>
          <p:nvPr/>
        </p:nvGrpSpPr>
        <p:grpSpPr>
          <a:xfrm>
            <a:off x="5435220" y="5215084"/>
            <a:ext cx="1321560" cy="303056"/>
            <a:chOff x="5435220" y="5215084"/>
            <a:chExt cx="1321560" cy="303056"/>
          </a:xfrm>
        </p:grpSpPr>
        <p:grpSp>
          <p:nvGrpSpPr>
            <p:cNvPr id="20" name="グループ化 19"/>
            <p:cNvGrpSpPr/>
            <p:nvPr/>
          </p:nvGrpSpPr>
          <p:grpSpPr>
            <a:xfrm>
              <a:off x="5944472" y="5215084"/>
              <a:ext cx="303056" cy="303056"/>
              <a:chOff x="5944472" y="5215084"/>
              <a:chExt cx="303056" cy="303056"/>
            </a:xfrm>
          </p:grpSpPr>
          <p:sp>
            <p:nvSpPr>
              <p:cNvPr id="21" name="标题 1"/>
              <p:cNvSpPr txBox="1"/>
              <p:nvPr/>
            </p:nvSpPr>
            <p:spPr>
              <a:xfrm>
                <a:off x="5944472" y="5215084"/>
                <a:ext cx="303056" cy="303056"/>
              </a:xfrm>
              <a:prstGeom prst="ellipse">
                <a:avLst/>
              </a:prstGeom>
              <a:solidFill>
                <a:schemeClr val="accent2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2" name="図 21"/>
              <p:cNvPicPr>
                <a:picLocks noChangeAspect="1"/>
              </p:cNvPicPr>
              <p:nvPr/>
            </p:nvPicPr>
            <p:blipFill>
              <a:blip r:embed="rId2">
                <a:alphaModFix/>
              </a:blip>
              <a:srcRect/>
              <a:stretch>
                <a:fillRect/>
              </a:stretch>
            </p:blipFill>
            <p:spPr>
              <a:xfrm>
                <a:off x="6015038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3" name="グループ化 22"/>
            <p:cNvGrpSpPr/>
            <p:nvPr/>
          </p:nvGrpSpPr>
          <p:grpSpPr>
            <a:xfrm>
              <a:off x="5435220" y="5215084"/>
              <a:ext cx="303056" cy="303056"/>
              <a:chOff x="5435220" y="5215084"/>
              <a:chExt cx="303056" cy="303056"/>
            </a:xfrm>
          </p:grpSpPr>
          <p:sp>
            <p:nvSpPr>
              <p:cNvPr id="24" name="标题 1"/>
              <p:cNvSpPr txBox="1"/>
              <p:nvPr/>
            </p:nvSpPr>
            <p:spPr>
              <a:xfrm>
                <a:off x="5435220" y="5215084"/>
                <a:ext cx="303056" cy="303056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5" name="図 24"/>
              <p:cNvPicPr>
                <a:picLocks noChangeAspect="1"/>
              </p:cNvPicPr>
              <p:nvPr/>
            </p:nvPicPr>
            <p:blipFill>
              <a:blip r:embed="rId3">
                <a:alphaModFix/>
              </a:blip>
              <a:srcRect/>
              <a:stretch>
                <a:fillRect/>
              </a:stretch>
            </p:blipFill>
            <p:spPr>
              <a:xfrm>
                <a:off x="5505786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グループ化 25"/>
            <p:cNvGrpSpPr/>
            <p:nvPr/>
          </p:nvGrpSpPr>
          <p:grpSpPr>
            <a:xfrm>
              <a:off x="6453724" y="5215084"/>
              <a:ext cx="303056" cy="303056"/>
              <a:chOff x="6453724" y="5215084"/>
              <a:chExt cx="303056" cy="303056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6453724" y="5215084"/>
                <a:ext cx="303056" cy="303056"/>
              </a:xfrm>
              <a:prstGeom prst="ellipse">
                <a:avLst/>
              </a:prstGeom>
              <a:solidFill>
                <a:schemeClr val="accent3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8" name="図 27"/>
              <p:cNvPicPr>
                <a:picLocks noChangeAspect="1"/>
              </p:cNvPicPr>
              <p:nvPr/>
            </p:nvPicPr>
            <p:blipFill>
              <a:blip r:embed="rId4">
                <a:alphaModFix/>
              </a:blip>
              <a:srcRect/>
              <a:stretch>
                <a:fillRect/>
              </a:stretch>
            </p:blipFill>
            <p:spPr>
              <a:xfrm>
                <a:off x="6524290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9" name="标题 1"/>
          <p:cNvSpPr txBox="1"/>
          <p:nvPr/>
        </p:nvSpPr>
        <p:spPr>
          <a:xfrm>
            <a:off x="39585" y="5951768"/>
            <a:ext cx="1828725" cy="542927"/>
          </a:xfrm>
          <a:custGeom>
            <a:avLst/>
            <a:gdLst>
              <a:gd name="connsiteX0" fmla="*/ 1757065 w 1828725"/>
              <a:gd name="connsiteY0" fmla="*/ 399607 h 542927"/>
              <a:gd name="connsiteX1" fmla="*/ 1828725 w 1828725"/>
              <a:gd name="connsiteY1" fmla="*/ 471267 h 542927"/>
              <a:gd name="connsiteX2" fmla="*/ 1757065 w 1828725"/>
              <a:gd name="connsiteY2" fmla="*/ 542927 h 542927"/>
              <a:gd name="connsiteX3" fmla="*/ 1685405 w 1828725"/>
              <a:gd name="connsiteY3" fmla="*/ 471267 h 542927"/>
              <a:gd name="connsiteX4" fmla="*/ 1757065 w 1828725"/>
              <a:gd name="connsiteY4" fmla="*/ 399607 h 542927"/>
              <a:gd name="connsiteX5" fmla="*/ 1546386 w 1828725"/>
              <a:gd name="connsiteY5" fmla="*/ 399607 h 542927"/>
              <a:gd name="connsiteX6" fmla="*/ 1618046 w 1828725"/>
              <a:gd name="connsiteY6" fmla="*/ 471267 h 542927"/>
              <a:gd name="connsiteX7" fmla="*/ 1546386 w 1828725"/>
              <a:gd name="connsiteY7" fmla="*/ 542927 h 542927"/>
              <a:gd name="connsiteX8" fmla="*/ 1474726 w 1828725"/>
              <a:gd name="connsiteY8" fmla="*/ 471267 h 542927"/>
              <a:gd name="connsiteX9" fmla="*/ 1546386 w 1828725"/>
              <a:gd name="connsiteY9" fmla="*/ 399607 h 542927"/>
              <a:gd name="connsiteX10" fmla="*/ 1335711 w 1828725"/>
              <a:gd name="connsiteY10" fmla="*/ 399607 h 542927"/>
              <a:gd name="connsiteX11" fmla="*/ 1407371 w 1828725"/>
              <a:gd name="connsiteY11" fmla="*/ 471267 h 542927"/>
              <a:gd name="connsiteX12" fmla="*/ 1335711 w 1828725"/>
              <a:gd name="connsiteY12" fmla="*/ 542927 h 542927"/>
              <a:gd name="connsiteX13" fmla="*/ 1264051 w 1828725"/>
              <a:gd name="connsiteY13" fmla="*/ 471267 h 542927"/>
              <a:gd name="connsiteX14" fmla="*/ 1335711 w 1828725"/>
              <a:gd name="connsiteY14" fmla="*/ 399607 h 542927"/>
              <a:gd name="connsiteX15" fmla="*/ 1125036 w 1828725"/>
              <a:gd name="connsiteY15" fmla="*/ 399607 h 542927"/>
              <a:gd name="connsiteX16" fmla="*/ 1196696 w 1828725"/>
              <a:gd name="connsiteY16" fmla="*/ 471267 h 542927"/>
              <a:gd name="connsiteX17" fmla="*/ 1125036 w 1828725"/>
              <a:gd name="connsiteY17" fmla="*/ 542927 h 542927"/>
              <a:gd name="connsiteX18" fmla="*/ 1053376 w 1828725"/>
              <a:gd name="connsiteY18" fmla="*/ 471267 h 542927"/>
              <a:gd name="connsiteX19" fmla="*/ 1125036 w 1828725"/>
              <a:gd name="connsiteY19" fmla="*/ 399607 h 542927"/>
              <a:gd name="connsiteX20" fmla="*/ 914361 w 1828725"/>
              <a:gd name="connsiteY20" fmla="*/ 399607 h 542927"/>
              <a:gd name="connsiteX21" fmla="*/ 986021 w 1828725"/>
              <a:gd name="connsiteY21" fmla="*/ 471267 h 542927"/>
              <a:gd name="connsiteX22" fmla="*/ 914361 w 1828725"/>
              <a:gd name="connsiteY22" fmla="*/ 542927 h 542927"/>
              <a:gd name="connsiteX23" fmla="*/ 842701 w 1828725"/>
              <a:gd name="connsiteY23" fmla="*/ 471267 h 542927"/>
              <a:gd name="connsiteX24" fmla="*/ 914361 w 1828725"/>
              <a:gd name="connsiteY24" fmla="*/ 399607 h 542927"/>
              <a:gd name="connsiteX25" fmla="*/ 703686 w 1828725"/>
              <a:gd name="connsiteY25" fmla="*/ 399607 h 542927"/>
              <a:gd name="connsiteX26" fmla="*/ 775346 w 1828725"/>
              <a:gd name="connsiteY26" fmla="*/ 471267 h 542927"/>
              <a:gd name="connsiteX27" fmla="*/ 703686 w 1828725"/>
              <a:gd name="connsiteY27" fmla="*/ 542927 h 542927"/>
              <a:gd name="connsiteX28" fmla="*/ 632026 w 1828725"/>
              <a:gd name="connsiteY28" fmla="*/ 471267 h 542927"/>
              <a:gd name="connsiteX29" fmla="*/ 703686 w 1828725"/>
              <a:gd name="connsiteY29" fmla="*/ 399607 h 542927"/>
              <a:gd name="connsiteX30" fmla="*/ 493010 w 1828725"/>
              <a:gd name="connsiteY30" fmla="*/ 399607 h 542927"/>
              <a:gd name="connsiteX31" fmla="*/ 564670 w 1828725"/>
              <a:gd name="connsiteY31" fmla="*/ 471267 h 542927"/>
              <a:gd name="connsiteX32" fmla="*/ 493010 w 1828725"/>
              <a:gd name="connsiteY32" fmla="*/ 542927 h 542927"/>
              <a:gd name="connsiteX33" fmla="*/ 421350 w 1828725"/>
              <a:gd name="connsiteY33" fmla="*/ 471267 h 542927"/>
              <a:gd name="connsiteX34" fmla="*/ 493010 w 1828725"/>
              <a:gd name="connsiteY34" fmla="*/ 399607 h 542927"/>
              <a:gd name="connsiteX35" fmla="*/ 282335 w 1828725"/>
              <a:gd name="connsiteY35" fmla="*/ 399607 h 542927"/>
              <a:gd name="connsiteX36" fmla="*/ 353995 w 1828725"/>
              <a:gd name="connsiteY36" fmla="*/ 471267 h 542927"/>
              <a:gd name="connsiteX37" fmla="*/ 282335 w 1828725"/>
              <a:gd name="connsiteY37" fmla="*/ 542927 h 542927"/>
              <a:gd name="connsiteX38" fmla="*/ 210675 w 1828725"/>
              <a:gd name="connsiteY38" fmla="*/ 471267 h 542927"/>
              <a:gd name="connsiteX39" fmla="*/ 282335 w 1828725"/>
              <a:gd name="connsiteY39" fmla="*/ 399607 h 542927"/>
              <a:gd name="connsiteX40" fmla="*/ 71661 w 1828725"/>
              <a:gd name="connsiteY40" fmla="*/ 399607 h 542927"/>
              <a:gd name="connsiteX41" fmla="*/ 143321 w 1828725"/>
              <a:gd name="connsiteY41" fmla="*/ 471267 h 542927"/>
              <a:gd name="connsiteX42" fmla="*/ 71661 w 1828725"/>
              <a:gd name="connsiteY42" fmla="*/ 542927 h 542927"/>
              <a:gd name="connsiteX43" fmla="*/ 1 w 1828725"/>
              <a:gd name="connsiteY43" fmla="*/ 471267 h 542927"/>
              <a:gd name="connsiteX44" fmla="*/ 71661 w 1828725"/>
              <a:gd name="connsiteY44" fmla="*/ 399607 h 542927"/>
              <a:gd name="connsiteX45" fmla="*/ 1757065 w 1828725"/>
              <a:gd name="connsiteY45" fmla="*/ 199804 h 542927"/>
              <a:gd name="connsiteX46" fmla="*/ 1828725 w 1828725"/>
              <a:gd name="connsiteY46" fmla="*/ 271464 h 542927"/>
              <a:gd name="connsiteX47" fmla="*/ 1757065 w 1828725"/>
              <a:gd name="connsiteY47" fmla="*/ 343124 h 542927"/>
              <a:gd name="connsiteX48" fmla="*/ 1685405 w 1828725"/>
              <a:gd name="connsiteY48" fmla="*/ 271464 h 542927"/>
              <a:gd name="connsiteX49" fmla="*/ 1757065 w 1828725"/>
              <a:gd name="connsiteY49" fmla="*/ 199804 h 542927"/>
              <a:gd name="connsiteX50" fmla="*/ 1546386 w 1828725"/>
              <a:gd name="connsiteY50" fmla="*/ 199804 h 542927"/>
              <a:gd name="connsiteX51" fmla="*/ 1618046 w 1828725"/>
              <a:gd name="connsiteY51" fmla="*/ 271464 h 542927"/>
              <a:gd name="connsiteX52" fmla="*/ 1546386 w 1828725"/>
              <a:gd name="connsiteY52" fmla="*/ 343124 h 542927"/>
              <a:gd name="connsiteX53" fmla="*/ 1474726 w 1828725"/>
              <a:gd name="connsiteY53" fmla="*/ 271464 h 542927"/>
              <a:gd name="connsiteX54" fmla="*/ 1546386 w 1828725"/>
              <a:gd name="connsiteY54" fmla="*/ 199804 h 542927"/>
              <a:gd name="connsiteX55" fmla="*/ 1335711 w 1828725"/>
              <a:gd name="connsiteY55" fmla="*/ 199804 h 542927"/>
              <a:gd name="connsiteX56" fmla="*/ 1407371 w 1828725"/>
              <a:gd name="connsiteY56" fmla="*/ 271464 h 542927"/>
              <a:gd name="connsiteX57" fmla="*/ 1335711 w 1828725"/>
              <a:gd name="connsiteY57" fmla="*/ 343124 h 542927"/>
              <a:gd name="connsiteX58" fmla="*/ 1264051 w 1828725"/>
              <a:gd name="connsiteY58" fmla="*/ 271464 h 542927"/>
              <a:gd name="connsiteX59" fmla="*/ 1335711 w 1828725"/>
              <a:gd name="connsiteY59" fmla="*/ 199804 h 542927"/>
              <a:gd name="connsiteX60" fmla="*/ 1125036 w 1828725"/>
              <a:gd name="connsiteY60" fmla="*/ 199804 h 542927"/>
              <a:gd name="connsiteX61" fmla="*/ 1196696 w 1828725"/>
              <a:gd name="connsiteY61" fmla="*/ 271464 h 542927"/>
              <a:gd name="connsiteX62" fmla="*/ 1125036 w 1828725"/>
              <a:gd name="connsiteY62" fmla="*/ 343124 h 542927"/>
              <a:gd name="connsiteX63" fmla="*/ 1053376 w 1828725"/>
              <a:gd name="connsiteY63" fmla="*/ 271464 h 542927"/>
              <a:gd name="connsiteX64" fmla="*/ 1125036 w 1828725"/>
              <a:gd name="connsiteY64" fmla="*/ 199804 h 542927"/>
              <a:gd name="connsiteX65" fmla="*/ 914361 w 1828725"/>
              <a:gd name="connsiteY65" fmla="*/ 199804 h 542927"/>
              <a:gd name="connsiteX66" fmla="*/ 986021 w 1828725"/>
              <a:gd name="connsiteY66" fmla="*/ 271464 h 542927"/>
              <a:gd name="connsiteX67" fmla="*/ 914361 w 1828725"/>
              <a:gd name="connsiteY67" fmla="*/ 343124 h 542927"/>
              <a:gd name="connsiteX68" fmla="*/ 842701 w 1828725"/>
              <a:gd name="connsiteY68" fmla="*/ 271464 h 542927"/>
              <a:gd name="connsiteX69" fmla="*/ 914361 w 1828725"/>
              <a:gd name="connsiteY69" fmla="*/ 199804 h 542927"/>
              <a:gd name="connsiteX70" fmla="*/ 703687 w 1828725"/>
              <a:gd name="connsiteY70" fmla="*/ 199804 h 542927"/>
              <a:gd name="connsiteX71" fmla="*/ 775346 w 1828725"/>
              <a:gd name="connsiteY71" fmla="*/ 271464 h 542927"/>
              <a:gd name="connsiteX72" fmla="*/ 703687 w 1828725"/>
              <a:gd name="connsiteY72" fmla="*/ 343124 h 542927"/>
              <a:gd name="connsiteX73" fmla="*/ 632026 w 1828725"/>
              <a:gd name="connsiteY73" fmla="*/ 271464 h 542927"/>
              <a:gd name="connsiteX74" fmla="*/ 703687 w 1828725"/>
              <a:gd name="connsiteY74" fmla="*/ 199804 h 542927"/>
              <a:gd name="connsiteX75" fmla="*/ 493010 w 1828725"/>
              <a:gd name="connsiteY75" fmla="*/ 199804 h 542927"/>
              <a:gd name="connsiteX76" fmla="*/ 564671 w 1828725"/>
              <a:gd name="connsiteY76" fmla="*/ 271464 h 542927"/>
              <a:gd name="connsiteX77" fmla="*/ 493010 w 1828725"/>
              <a:gd name="connsiteY77" fmla="*/ 343124 h 542927"/>
              <a:gd name="connsiteX78" fmla="*/ 421350 w 1828725"/>
              <a:gd name="connsiteY78" fmla="*/ 271464 h 542927"/>
              <a:gd name="connsiteX79" fmla="*/ 493010 w 1828725"/>
              <a:gd name="connsiteY79" fmla="*/ 199804 h 542927"/>
              <a:gd name="connsiteX80" fmla="*/ 282336 w 1828725"/>
              <a:gd name="connsiteY80" fmla="*/ 199804 h 542927"/>
              <a:gd name="connsiteX81" fmla="*/ 353996 w 1828725"/>
              <a:gd name="connsiteY81" fmla="*/ 271464 h 542927"/>
              <a:gd name="connsiteX82" fmla="*/ 282336 w 1828725"/>
              <a:gd name="connsiteY82" fmla="*/ 343124 h 542927"/>
              <a:gd name="connsiteX83" fmla="*/ 210675 w 1828725"/>
              <a:gd name="connsiteY83" fmla="*/ 271464 h 542927"/>
              <a:gd name="connsiteX84" fmla="*/ 282336 w 1828725"/>
              <a:gd name="connsiteY84" fmla="*/ 199804 h 542927"/>
              <a:gd name="connsiteX85" fmla="*/ 71660 w 1828725"/>
              <a:gd name="connsiteY85" fmla="*/ 199804 h 542927"/>
              <a:gd name="connsiteX86" fmla="*/ 143320 w 1828725"/>
              <a:gd name="connsiteY86" fmla="*/ 271464 h 542927"/>
              <a:gd name="connsiteX87" fmla="*/ 71660 w 1828725"/>
              <a:gd name="connsiteY87" fmla="*/ 343124 h 542927"/>
              <a:gd name="connsiteX88" fmla="*/ 0 w 1828725"/>
              <a:gd name="connsiteY88" fmla="*/ 271464 h 542927"/>
              <a:gd name="connsiteX89" fmla="*/ 71660 w 1828725"/>
              <a:gd name="connsiteY89" fmla="*/ 199804 h 542927"/>
              <a:gd name="connsiteX90" fmla="*/ 1757065 w 1828725"/>
              <a:gd name="connsiteY90" fmla="*/ 0 h 542927"/>
              <a:gd name="connsiteX91" fmla="*/ 1828725 w 1828725"/>
              <a:gd name="connsiteY91" fmla="*/ 71660 h 542927"/>
              <a:gd name="connsiteX92" fmla="*/ 1757065 w 1828725"/>
              <a:gd name="connsiteY92" fmla="*/ 143320 h 542927"/>
              <a:gd name="connsiteX93" fmla="*/ 1685405 w 1828725"/>
              <a:gd name="connsiteY93" fmla="*/ 71660 h 542927"/>
              <a:gd name="connsiteX94" fmla="*/ 1757065 w 1828725"/>
              <a:gd name="connsiteY94" fmla="*/ 0 h 542927"/>
              <a:gd name="connsiteX95" fmla="*/ 1546386 w 1828725"/>
              <a:gd name="connsiteY95" fmla="*/ 0 h 542927"/>
              <a:gd name="connsiteX96" fmla="*/ 1618046 w 1828725"/>
              <a:gd name="connsiteY96" fmla="*/ 71660 h 542927"/>
              <a:gd name="connsiteX97" fmla="*/ 1546386 w 1828725"/>
              <a:gd name="connsiteY97" fmla="*/ 143320 h 542927"/>
              <a:gd name="connsiteX98" fmla="*/ 1474726 w 1828725"/>
              <a:gd name="connsiteY98" fmla="*/ 71660 h 542927"/>
              <a:gd name="connsiteX99" fmla="*/ 1546386 w 1828725"/>
              <a:gd name="connsiteY99" fmla="*/ 0 h 542927"/>
              <a:gd name="connsiteX100" fmla="*/ 1335711 w 1828725"/>
              <a:gd name="connsiteY100" fmla="*/ 0 h 542927"/>
              <a:gd name="connsiteX101" fmla="*/ 1407371 w 1828725"/>
              <a:gd name="connsiteY101" fmla="*/ 71660 h 542927"/>
              <a:gd name="connsiteX102" fmla="*/ 1335711 w 1828725"/>
              <a:gd name="connsiteY102" fmla="*/ 143320 h 542927"/>
              <a:gd name="connsiteX103" fmla="*/ 1264051 w 1828725"/>
              <a:gd name="connsiteY103" fmla="*/ 71660 h 542927"/>
              <a:gd name="connsiteX104" fmla="*/ 1335711 w 1828725"/>
              <a:gd name="connsiteY104" fmla="*/ 0 h 542927"/>
              <a:gd name="connsiteX105" fmla="*/ 1125036 w 1828725"/>
              <a:gd name="connsiteY105" fmla="*/ 0 h 542927"/>
              <a:gd name="connsiteX106" fmla="*/ 1196696 w 1828725"/>
              <a:gd name="connsiteY106" fmla="*/ 71660 h 542927"/>
              <a:gd name="connsiteX107" fmla="*/ 1125036 w 1828725"/>
              <a:gd name="connsiteY107" fmla="*/ 143320 h 542927"/>
              <a:gd name="connsiteX108" fmla="*/ 1053376 w 1828725"/>
              <a:gd name="connsiteY108" fmla="*/ 71660 h 542927"/>
              <a:gd name="connsiteX109" fmla="*/ 1125036 w 1828725"/>
              <a:gd name="connsiteY109" fmla="*/ 0 h 542927"/>
              <a:gd name="connsiteX110" fmla="*/ 914361 w 1828725"/>
              <a:gd name="connsiteY110" fmla="*/ 0 h 542927"/>
              <a:gd name="connsiteX111" fmla="*/ 986021 w 1828725"/>
              <a:gd name="connsiteY111" fmla="*/ 71660 h 542927"/>
              <a:gd name="connsiteX112" fmla="*/ 914361 w 1828725"/>
              <a:gd name="connsiteY112" fmla="*/ 143320 h 542927"/>
              <a:gd name="connsiteX113" fmla="*/ 842701 w 1828725"/>
              <a:gd name="connsiteY113" fmla="*/ 71660 h 542927"/>
              <a:gd name="connsiteX114" fmla="*/ 914361 w 1828725"/>
              <a:gd name="connsiteY114" fmla="*/ 0 h 542927"/>
              <a:gd name="connsiteX115" fmla="*/ 703687 w 1828725"/>
              <a:gd name="connsiteY115" fmla="*/ 0 h 542927"/>
              <a:gd name="connsiteX116" fmla="*/ 775346 w 1828725"/>
              <a:gd name="connsiteY116" fmla="*/ 71660 h 542927"/>
              <a:gd name="connsiteX117" fmla="*/ 703687 w 1828725"/>
              <a:gd name="connsiteY117" fmla="*/ 143320 h 542927"/>
              <a:gd name="connsiteX118" fmla="*/ 632027 w 1828725"/>
              <a:gd name="connsiteY118" fmla="*/ 71660 h 542927"/>
              <a:gd name="connsiteX119" fmla="*/ 703687 w 1828725"/>
              <a:gd name="connsiteY119" fmla="*/ 0 h 542927"/>
              <a:gd name="connsiteX120" fmla="*/ 493010 w 1828725"/>
              <a:gd name="connsiteY120" fmla="*/ 0 h 542927"/>
              <a:gd name="connsiteX121" fmla="*/ 564671 w 1828725"/>
              <a:gd name="connsiteY121" fmla="*/ 71660 h 542927"/>
              <a:gd name="connsiteX122" fmla="*/ 493010 w 1828725"/>
              <a:gd name="connsiteY122" fmla="*/ 143320 h 542927"/>
              <a:gd name="connsiteX123" fmla="*/ 421351 w 1828725"/>
              <a:gd name="connsiteY123" fmla="*/ 71660 h 542927"/>
              <a:gd name="connsiteX124" fmla="*/ 493010 w 1828725"/>
              <a:gd name="connsiteY124" fmla="*/ 0 h 542927"/>
              <a:gd name="connsiteX125" fmla="*/ 282336 w 1828725"/>
              <a:gd name="connsiteY125" fmla="*/ 0 h 542927"/>
              <a:gd name="connsiteX126" fmla="*/ 353996 w 1828725"/>
              <a:gd name="connsiteY126" fmla="*/ 71660 h 542927"/>
              <a:gd name="connsiteX127" fmla="*/ 282336 w 1828725"/>
              <a:gd name="connsiteY127" fmla="*/ 143320 h 542927"/>
              <a:gd name="connsiteX128" fmla="*/ 210676 w 1828725"/>
              <a:gd name="connsiteY128" fmla="*/ 71660 h 542927"/>
              <a:gd name="connsiteX129" fmla="*/ 282336 w 1828725"/>
              <a:gd name="connsiteY129" fmla="*/ 0 h 542927"/>
              <a:gd name="connsiteX130" fmla="*/ 71660 w 1828725"/>
              <a:gd name="connsiteY130" fmla="*/ 0 h 542927"/>
              <a:gd name="connsiteX131" fmla="*/ 143320 w 1828725"/>
              <a:gd name="connsiteY131" fmla="*/ 71660 h 542927"/>
              <a:gd name="connsiteX132" fmla="*/ 71660 w 1828725"/>
              <a:gd name="connsiteY132" fmla="*/ 143320 h 542927"/>
              <a:gd name="connsiteX133" fmla="*/ 0 w 1828725"/>
              <a:gd name="connsiteY133" fmla="*/ 71660 h 542927"/>
              <a:gd name="connsiteX134" fmla="*/ 71660 w 1828725"/>
              <a:gd name="connsiteY134" fmla="*/ 0 h 542927"/>
            </a:gdLst>
            <a:ahLst/>
            <a:cxnLst/>
            <a:rect l="l" t="t" r="r" b="b"/>
            <a:pathLst>
              <a:path w="1828725" h="542927">
                <a:moveTo>
                  <a:pt x="1757065" y="399607"/>
                </a:moveTo>
                <a:cubicBezTo>
                  <a:pt x="1796642" y="399607"/>
                  <a:pt x="1828725" y="431690"/>
                  <a:pt x="1828725" y="471267"/>
                </a:cubicBezTo>
                <a:cubicBezTo>
                  <a:pt x="1828725" y="510844"/>
                  <a:pt x="1796642" y="542927"/>
                  <a:pt x="1757065" y="542927"/>
                </a:cubicBezTo>
                <a:cubicBezTo>
                  <a:pt x="1717488" y="542927"/>
                  <a:pt x="1685405" y="510844"/>
                  <a:pt x="1685405" y="471267"/>
                </a:cubicBezTo>
                <a:cubicBezTo>
                  <a:pt x="1685405" y="431690"/>
                  <a:pt x="1717488" y="399607"/>
                  <a:pt x="1757065" y="399607"/>
                </a:cubicBezTo>
                <a:close/>
                <a:moveTo>
                  <a:pt x="1546386" y="399607"/>
                </a:moveTo>
                <a:cubicBezTo>
                  <a:pt x="1585963" y="399607"/>
                  <a:pt x="1618046" y="431690"/>
                  <a:pt x="1618046" y="471267"/>
                </a:cubicBezTo>
                <a:cubicBezTo>
                  <a:pt x="1618046" y="510844"/>
                  <a:pt x="1585963" y="542927"/>
                  <a:pt x="1546386" y="542927"/>
                </a:cubicBezTo>
                <a:cubicBezTo>
                  <a:pt x="1506809" y="542927"/>
                  <a:pt x="1474726" y="510844"/>
                  <a:pt x="1474726" y="471267"/>
                </a:cubicBezTo>
                <a:cubicBezTo>
                  <a:pt x="1474726" y="431690"/>
                  <a:pt x="1506809" y="399607"/>
                  <a:pt x="1546386" y="399607"/>
                </a:cubicBezTo>
                <a:close/>
                <a:moveTo>
                  <a:pt x="1335711" y="399607"/>
                </a:moveTo>
                <a:cubicBezTo>
                  <a:pt x="1375288" y="399607"/>
                  <a:pt x="1407371" y="431690"/>
                  <a:pt x="1407371" y="471267"/>
                </a:cubicBezTo>
                <a:cubicBezTo>
                  <a:pt x="1407371" y="510844"/>
                  <a:pt x="1375288" y="542927"/>
                  <a:pt x="1335711" y="542927"/>
                </a:cubicBezTo>
                <a:cubicBezTo>
                  <a:pt x="1296134" y="542927"/>
                  <a:pt x="1264051" y="510844"/>
                  <a:pt x="1264051" y="471267"/>
                </a:cubicBezTo>
                <a:cubicBezTo>
                  <a:pt x="1264051" y="431690"/>
                  <a:pt x="1296134" y="399607"/>
                  <a:pt x="1335711" y="399607"/>
                </a:cubicBezTo>
                <a:close/>
                <a:moveTo>
                  <a:pt x="1125036" y="399607"/>
                </a:moveTo>
                <a:cubicBezTo>
                  <a:pt x="1164613" y="399607"/>
                  <a:pt x="1196696" y="431690"/>
                  <a:pt x="1196696" y="471267"/>
                </a:cubicBezTo>
                <a:cubicBezTo>
                  <a:pt x="1196696" y="510844"/>
                  <a:pt x="1164613" y="542927"/>
                  <a:pt x="1125036" y="542927"/>
                </a:cubicBezTo>
                <a:cubicBezTo>
                  <a:pt x="1085459" y="542927"/>
                  <a:pt x="1053376" y="510844"/>
                  <a:pt x="1053376" y="471267"/>
                </a:cubicBezTo>
                <a:cubicBezTo>
                  <a:pt x="1053376" y="431690"/>
                  <a:pt x="1085459" y="399607"/>
                  <a:pt x="1125036" y="399607"/>
                </a:cubicBezTo>
                <a:close/>
                <a:moveTo>
                  <a:pt x="914361" y="399607"/>
                </a:moveTo>
                <a:cubicBezTo>
                  <a:pt x="953938" y="399607"/>
                  <a:pt x="986021" y="431690"/>
                  <a:pt x="986021" y="471267"/>
                </a:cubicBezTo>
                <a:cubicBezTo>
                  <a:pt x="986021" y="510844"/>
                  <a:pt x="953938" y="542927"/>
                  <a:pt x="914361" y="542927"/>
                </a:cubicBezTo>
                <a:cubicBezTo>
                  <a:pt x="874784" y="542927"/>
                  <a:pt x="842701" y="510844"/>
                  <a:pt x="842701" y="471267"/>
                </a:cubicBezTo>
                <a:cubicBezTo>
                  <a:pt x="842701" y="431690"/>
                  <a:pt x="874784" y="399607"/>
                  <a:pt x="914361" y="399607"/>
                </a:cubicBezTo>
                <a:close/>
                <a:moveTo>
                  <a:pt x="703686" y="399607"/>
                </a:moveTo>
                <a:cubicBezTo>
                  <a:pt x="743263" y="399607"/>
                  <a:pt x="775346" y="431690"/>
                  <a:pt x="775346" y="471267"/>
                </a:cubicBezTo>
                <a:cubicBezTo>
                  <a:pt x="775346" y="510844"/>
                  <a:pt x="743263" y="542927"/>
                  <a:pt x="703686" y="542927"/>
                </a:cubicBezTo>
                <a:cubicBezTo>
                  <a:pt x="664109" y="542927"/>
                  <a:pt x="632026" y="510844"/>
                  <a:pt x="632026" y="471267"/>
                </a:cubicBezTo>
                <a:cubicBezTo>
                  <a:pt x="632026" y="431690"/>
                  <a:pt x="664109" y="399607"/>
                  <a:pt x="703686" y="399607"/>
                </a:cubicBezTo>
                <a:close/>
                <a:moveTo>
                  <a:pt x="493010" y="399607"/>
                </a:moveTo>
                <a:cubicBezTo>
                  <a:pt x="532587" y="399607"/>
                  <a:pt x="564670" y="431690"/>
                  <a:pt x="564670" y="471267"/>
                </a:cubicBezTo>
                <a:cubicBezTo>
                  <a:pt x="564670" y="510844"/>
                  <a:pt x="532587" y="542927"/>
                  <a:pt x="493010" y="542927"/>
                </a:cubicBezTo>
                <a:cubicBezTo>
                  <a:pt x="453433" y="542927"/>
                  <a:pt x="421350" y="510844"/>
                  <a:pt x="421350" y="471267"/>
                </a:cubicBezTo>
                <a:cubicBezTo>
                  <a:pt x="421350" y="431690"/>
                  <a:pt x="453433" y="399607"/>
                  <a:pt x="493010" y="399607"/>
                </a:cubicBezTo>
                <a:close/>
                <a:moveTo>
                  <a:pt x="282335" y="399607"/>
                </a:moveTo>
                <a:cubicBezTo>
                  <a:pt x="321912" y="399607"/>
                  <a:pt x="353995" y="431690"/>
                  <a:pt x="353995" y="471267"/>
                </a:cubicBezTo>
                <a:cubicBezTo>
                  <a:pt x="353995" y="510844"/>
                  <a:pt x="321912" y="542927"/>
                  <a:pt x="282335" y="542927"/>
                </a:cubicBezTo>
                <a:cubicBezTo>
                  <a:pt x="242758" y="542927"/>
                  <a:pt x="210675" y="510844"/>
                  <a:pt x="210675" y="471267"/>
                </a:cubicBezTo>
                <a:cubicBezTo>
                  <a:pt x="210675" y="431690"/>
                  <a:pt x="242758" y="399607"/>
                  <a:pt x="282335" y="399607"/>
                </a:cubicBezTo>
                <a:close/>
                <a:moveTo>
                  <a:pt x="71661" y="399607"/>
                </a:moveTo>
                <a:cubicBezTo>
                  <a:pt x="111238" y="399607"/>
                  <a:pt x="143321" y="431690"/>
                  <a:pt x="143321" y="471267"/>
                </a:cubicBezTo>
                <a:cubicBezTo>
                  <a:pt x="143321" y="510844"/>
                  <a:pt x="111238" y="542927"/>
                  <a:pt x="71661" y="542927"/>
                </a:cubicBezTo>
                <a:cubicBezTo>
                  <a:pt x="32084" y="542927"/>
                  <a:pt x="1" y="510844"/>
                  <a:pt x="1" y="471267"/>
                </a:cubicBezTo>
                <a:cubicBezTo>
                  <a:pt x="1" y="431690"/>
                  <a:pt x="32084" y="399607"/>
                  <a:pt x="71661" y="399607"/>
                </a:cubicBezTo>
                <a:close/>
                <a:moveTo>
                  <a:pt x="1757065" y="199804"/>
                </a:moveTo>
                <a:cubicBezTo>
                  <a:pt x="1796642" y="199804"/>
                  <a:pt x="1828725" y="231887"/>
                  <a:pt x="1828725" y="271464"/>
                </a:cubicBezTo>
                <a:cubicBezTo>
                  <a:pt x="1828725" y="311041"/>
                  <a:pt x="1796642" y="343124"/>
                  <a:pt x="1757065" y="343124"/>
                </a:cubicBezTo>
                <a:cubicBezTo>
                  <a:pt x="1717488" y="343124"/>
                  <a:pt x="1685405" y="311041"/>
                  <a:pt x="1685405" y="271464"/>
                </a:cubicBezTo>
                <a:cubicBezTo>
                  <a:pt x="1685405" y="231887"/>
                  <a:pt x="1717488" y="199804"/>
                  <a:pt x="1757065" y="199804"/>
                </a:cubicBezTo>
                <a:close/>
                <a:moveTo>
                  <a:pt x="1546386" y="199804"/>
                </a:moveTo>
                <a:cubicBezTo>
                  <a:pt x="1585963" y="199804"/>
                  <a:pt x="1618046" y="231887"/>
                  <a:pt x="1618046" y="271464"/>
                </a:cubicBezTo>
                <a:cubicBezTo>
                  <a:pt x="1618046" y="311041"/>
                  <a:pt x="1585963" y="343124"/>
                  <a:pt x="1546386" y="343124"/>
                </a:cubicBezTo>
                <a:cubicBezTo>
                  <a:pt x="1506809" y="343124"/>
                  <a:pt x="1474726" y="311041"/>
                  <a:pt x="1474726" y="271464"/>
                </a:cubicBezTo>
                <a:cubicBezTo>
                  <a:pt x="1474726" y="231887"/>
                  <a:pt x="1506809" y="199804"/>
                  <a:pt x="1546386" y="199804"/>
                </a:cubicBezTo>
                <a:close/>
                <a:moveTo>
                  <a:pt x="1335711" y="199804"/>
                </a:moveTo>
                <a:cubicBezTo>
                  <a:pt x="1375288" y="199804"/>
                  <a:pt x="1407371" y="231887"/>
                  <a:pt x="1407371" y="271464"/>
                </a:cubicBezTo>
                <a:cubicBezTo>
                  <a:pt x="1407371" y="311041"/>
                  <a:pt x="1375288" y="343124"/>
                  <a:pt x="1335711" y="343124"/>
                </a:cubicBezTo>
                <a:cubicBezTo>
                  <a:pt x="1296134" y="343124"/>
                  <a:pt x="1264051" y="311041"/>
                  <a:pt x="1264051" y="271464"/>
                </a:cubicBezTo>
                <a:cubicBezTo>
                  <a:pt x="1264051" y="231887"/>
                  <a:pt x="1296134" y="199804"/>
                  <a:pt x="1335711" y="199804"/>
                </a:cubicBezTo>
                <a:close/>
                <a:moveTo>
                  <a:pt x="1125036" y="199804"/>
                </a:moveTo>
                <a:cubicBezTo>
                  <a:pt x="1164613" y="199804"/>
                  <a:pt x="1196696" y="231887"/>
                  <a:pt x="1196696" y="271464"/>
                </a:cubicBezTo>
                <a:cubicBezTo>
                  <a:pt x="1196696" y="311041"/>
                  <a:pt x="1164613" y="343124"/>
                  <a:pt x="1125036" y="343124"/>
                </a:cubicBezTo>
                <a:cubicBezTo>
                  <a:pt x="1085459" y="343124"/>
                  <a:pt x="1053376" y="311041"/>
                  <a:pt x="1053376" y="271464"/>
                </a:cubicBezTo>
                <a:cubicBezTo>
                  <a:pt x="1053376" y="231887"/>
                  <a:pt x="1085459" y="199804"/>
                  <a:pt x="1125036" y="199804"/>
                </a:cubicBezTo>
                <a:close/>
                <a:moveTo>
                  <a:pt x="914361" y="199804"/>
                </a:moveTo>
                <a:cubicBezTo>
                  <a:pt x="953938" y="199804"/>
                  <a:pt x="986021" y="231887"/>
                  <a:pt x="986021" y="271464"/>
                </a:cubicBezTo>
                <a:cubicBezTo>
                  <a:pt x="986021" y="311041"/>
                  <a:pt x="953938" y="343124"/>
                  <a:pt x="914361" y="343124"/>
                </a:cubicBezTo>
                <a:cubicBezTo>
                  <a:pt x="874784" y="343124"/>
                  <a:pt x="842701" y="311041"/>
                  <a:pt x="842701" y="271464"/>
                </a:cubicBezTo>
                <a:cubicBezTo>
                  <a:pt x="842701" y="231887"/>
                  <a:pt x="874784" y="199804"/>
                  <a:pt x="914361" y="199804"/>
                </a:cubicBezTo>
                <a:close/>
                <a:moveTo>
                  <a:pt x="703687" y="199804"/>
                </a:moveTo>
                <a:cubicBezTo>
                  <a:pt x="743263" y="199804"/>
                  <a:pt x="775346" y="231887"/>
                  <a:pt x="775346" y="271464"/>
                </a:cubicBezTo>
                <a:cubicBezTo>
                  <a:pt x="775346" y="311041"/>
                  <a:pt x="743263" y="343124"/>
                  <a:pt x="703687" y="343124"/>
                </a:cubicBezTo>
                <a:cubicBezTo>
                  <a:pt x="664110" y="343124"/>
                  <a:pt x="632026" y="311041"/>
                  <a:pt x="632026" y="271464"/>
                </a:cubicBezTo>
                <a:cubicBezTo>
                  <a:pt x="632026" y="231887"/>
                  <a:pt x="664110" y="199804"/>
                  <a:pt x="703687" y="199804"/>
                </a:cubicBezTo>
                <a:close/>
                <a:moveTo>
                  <a:pt x="493010" y="199804"/>
                </a:moveTo>
                <a:cubicBezTo>
                  <a:pt x="532587" y="199804"/>
                  <a:pt x="564671" y="231887"/>
                  <a:pt x="564671" y="271464"/>
                </a:cubicBezTo>
                <a:cubicBezTo>
                  <a:pt x="564671" y="311041"/>
                  <a:pt x="532587" y="343124"/>
                  <a:pt x="493010" y="343124"/>
                </a:cubicBezTo>
                <a:cubicBezTo>
                  <a:pt x="453433" y="343124"/>
                  <a:pt x="421350" y="311041"/>
                  <a:pt x="421350" y="271464"/>
                </a:cubicBezTo>
                <a:cubicBezTo>
                  <a:pt x="421350" y="231887"/>
                  <a:pt x="453433" y="199804"/>
                  <a:pt x="493010" y="199804"/>
                </a:cubicBezTo>
                <a:close/>
                <a:moveTo>
                  <a:pt x="282336" y="199804"/>
                </a:moveTo>
                <a:cubicBezTo>
                  <a:pt x="321913" y="199804"/>
                  <a:pt x="353996" y="231887"/>
                  <a:pt x="353996" y="271464"/>
                </a:cubicBezTo>
                <a:cubicBezTo>
                  <a:pt x="353996" y="311041"/>
                  <a:pt x="321913" y="343124"/>
                  <a:pt x="282336" y="343124"/>
                </a:cubicBezTo>
                <a:cubicBezTo>
                  <a:pt x="242758" y="343124"/>
                  <a:pt x="210675" y="311041"/>
                  <a:pt x="210675" y="271464"/>
                </a:cubicBezTo>
                <a:cubicBezTo>
                  <a:pt x="210675" y="231887"/>
                  <a:pt x="242758" y="199804"/>
                  <a:pt x="282336" y="199804"/>
                </a:cubicBezTo>
                <a:close/>
                <a:moveTo>
                  <a:pt x="71660" y="199804"/>
                </a:moveTo>
                <a:cubicBezTo>
                  <a:pt x="111237" y="199804"/>
                  <a:pt x="143320" y="231887"/>
                  <a:pt x="143320" y="271464"/>
                </a:cubicBezTo>
                <a:cubicBezTo>
                  <a:pt x="143320" y="311041"/>
                  <a:pt x="111237" y="343124"/>
                  <a:pt x="71660" y="343124"/>
                </a:cubicBezTo>
                <a:cubicBezTo>
                  <a:pt x="32083" y="343124"/>
                  <a:pt x="0" y="311041"/>
                  <a:pt x="0" y="271464"/>
                </a:cubicBezTo>
                <a:cubicBezTo>
                  <a:pt x="0" y="231887"/>
                  <a:pt x="32083" y="199804"/>
                  <a:pt x="71660" y="199804"/>
                </a:cubicBezTo>
                <a:close/>
                <a:moveTo>
                  <a:pt x="1757065" y="0"/>
                </a:moveTo>
                <a:cubicBezTo>
                  <a:pt x="1796642" y="0"/>
                  <a:pt x="1828725" y="32083"/>
                  <a:pt x="1828725" y="71660"/>
                </a:cubicBezTo>
                <a:cubicBezTo>
                  <a:pt x="1828725" y="111237"/>
                  <a:pt x="1796642" y="143320"/>
                  <a:pt x="1757065" y="143320"/>
                </a:cubicBezTo>
                <a:cubicBezTo>
                  <a:pt x="1717488" y="143320"/>
                  <a:pt x="1685405" y="111237"/>
                  <a:pt x="1685405" y="71660"/>
                </a:cubicBezTo>
                <a:cubicBezTo>
                  <a:pt x="1685405" y="32083"/>
                  <a:pt x="1717488" y="0"/>
                  <a:pt x="1757065" y="0"/>
                </a:cubicBezTo>
                <a:close/>
                <a:moveTo>
                  <a:pt x="1546386" y="0"/>
                </a:moveTo>
                <a:cubicBezTo>
                  <a:pt x="1585963" y="0"/>
                  <a:pt x="1618046" y="32083"/>
                  <a:pt x="1618046" y="71660"/>
                </a:cubicBezTo>
                <a:cubicBezTo>
                  <a:pt x="1618046" y="111237"/>
                  <a:pt x="1585963" y="143320"/>
                  <a:pt x="1546386" y="143320"/>
                </a:cubicBezTo>
                <a:cubicBezTo>
                  <a:pt x="1506809" y="143320"/>
                  <a:pt x="1474726" y="111237"/>
                  <a:pt x="1474726" y="71660"/>
                </a:cubicBezTo>
                <a:cubicBezTo>
                  <a:pt x="1474726" y="32083"/>
                  <a:pt x="1506809" y="0"/>
                  <a:pt x="1546386" y="0"/>
                </a:cubicBezTo>
                <a:close/>
                <a:moveTo>
                  <a:pt x="1335711" y="0"/>
                </a:moveTo>
                <a:cubicBezTo>
                  <a:pt x="1375288" y="0"/>
                  <a:pt x="1407371" y="32083"/>
                  <a:pt x="1407371" y="71660"/>
                </a:cubicBezTo>
                <a:cubicBezTo>
                  <a:pt x="1407371" y="111237"/>
                  <a:pt x="1375288" y="143320"/>
                  <a:pt x="1335711" y="143320"/>
                </a:cubicBezTo>
                <a:cubicBezTo>
                  <a:pt x="1296134" y="143320"/>
                  <a:pt x="1264051" y="111237"/>
                  <a:pt x="1264051" y="71660"/>
                </a:cubicBezTo>
                <a:cubicBezTo>
                  <a:pt x="1264051" y="32083"/>
                  <a:pt x="1296134" y="0"/>
                  <a:pt x="1335711" y="0"/>
                </a:cubicBezTo>
                <a:close/>
                <a:moveTo>
                  <a:pt x="1125036" y="0"/>
                </a:moveTo>
                <a:cubicBezTo>
                  <a:pt x="1164613" y="0"/>
                  <a:pt x="1196696" y="32083"/>
                  <a:pt x="1196696" y="71660"/>
                </a:cubicBezTo>
                <a:cubicBezTo>
                  <a:pt x="1196696" y="111237"/>
                  <a:pt x="1164613" y="143320"/>
                  <a:pt x="1125036" y="143320"/>
                </a:cubicBezTo>
                <a:cubicBezTo>
                  <a:pt x="1085459" y="143320"/>
                  <a:pt x="1053376" y="111237"/>
                  <a:pt x="1053376" y="71660"/>
                </a:cubicBezTo>
                <a:cubicBezTo>
                  <a:pt x="1053376" y="32083"/>
                  <a:pt x="1085459" y="0"/>
                  <a:pt x="1125036" y="0"/>
                </a:cubicBezTo>
                <a:close/>
                <a:moveTo>
                  <a:pt x="914361" y="0"/>
                </a:moveTo>
                <a:cubicBezTo>
                  <a:pt x="953938" y="0"/>
                  <a:pt x="986021" y="32083"/>
                  <a:pt x="986021" y="71660"/>
                </a:cubicBezTo>
                <a:cubicBezTo>
                  <a:pt x="986021" y="111237"/>
                  <a:pt x="953938" y="143320"/>
                  <a:pt x="914361" y="143320"/>
                </a:cubicBezTo>
                <a:cubicBezTo>
                  <a:pt x="874784" y="143320"/>
                  <a:pt x="842701" y="111237"/>
                  <a:pt x="842701" y="71660"/>
                </a:cubicBezTo>
                <a:cubicBezTo>
                  <a:pt x="842701" y="32083"/>
                  <a:pt x="874784" y="0"/>
                  <a:pt x="914361" y="0"/>
                </a:cubicBezTo>
                <a:close/>
                <a:moveTo>
                  <a:pt x="703687" y="0"/>
                </a:moveTo>
                <a:cubicBezTo>
                  <a:pt x="743263" y="0"/>
                  <a:pt x="775346" y="32083"/>
                  <a:pt x="775346" y="71660"/>
                </a:cubicBezTo>
                <a:cubicBezTo>
                  <a:pt x="775346" y="111237"/>
                  <a:pt x="743263" y="143320"/>
                  <a:pt x="703687" y="143320"/>
                </a:cubicBezTo>
                <a:cubicBezTo>
                  <a:pt x="664110" y="143320"/>
                  <a:pt x="632027" y="111237"/>
                  <a:pt x="632027" y="71660"/>
                </a:cubicBezTo>
                <a:cubicBezTo>
                  <a:pt x="632027" y="32083"/>
                  <a:pt x="664110" y="0"/>
                  <a:pt x="703687" y="0"/>
                </a:cubicBezTo>
                <a:close/>
                <a:moveTo>
                  <a:pt x="493010" y="0"/>
                </a:moveTo>
                <a:cubicBezTo>
                  <a:pt x="532588" y="0"/>
                  <a:pt x="564671" y="32083"/>
                  <a:pt x="564671" y="71660"/>
                </a:cubicBezTo>
                <a:cubicBezTo>
                  <a:pt x="564671" y="111237"/>
                  <a:pt x="532588" y="143320"/>
                  <a:pt x="493010" y="143320"/>
                </a:cubicBezTo>
                <a:cubicBezTo>
                  <a:pt x="453434" y="143320"/>
                  <a:pt x="421351" y="111237"/>
                  <a:pt x="421351" y="71660"/>
                </a:cubicBezTo>
                <a:cubicBezTo>
                  <a:pt x="421351" y="32083"/>
                  <a:pt x="453434" y="0"/>
                  <a:pt x="493010" y="0"/>
                </a:cubicBezTo>
                <a:close/>
                <a:moveTo>
                  <a:pt x="282336" y="0"/>
                </a:moveTo>
                <a:cubicBezTo>
                  <a:pt x="321913" y="0"/>
                  <a:pt x="353996" y="32083"/>
                  <a:pt x="353996" y="71660"/>
                </a:cubicBezTo>
                <a:cubicBezTo>
                  <a:pt x="353996" y="111237"/>
                  <a:pt x="321913" y="143320"/>
                  <a:pt x="282336" y="143320"/>
                </a:cubicBezTo>
                <a:cubicBezTo>
                  <a:pt x="242759" y="143320"/>
                  <a:pt x="210676" y="111237"/>
                  <a:pt x="210676" y="71660"/>
                </a:cubicBezTo>
                <a:cubicBezTo>
                  <a:pt x="210676" y="32083"/>
                  <a:pt x="242759" y="0"/>
                  <a:pt x="282336" y="0"/>
                </a:cubicBezTo>
                <a:close/>
                <a:moveTo>
                  <a:pt x="71660" y="0"/>
                </a:moveTo>
                <a:cubicBezTo>
                  <a:pt x="111237" y="0"/>
                  <a:pt x="143320" y="32083"/>
                  <a:pt x="143320" y="71660"/>
                </a:cubicBezTo>
                <a:cubicBezTo>
                  <a:pt x="143320" y="111237"/>
                  <a:pt x="111237" y="143320"/>
                  <a:pt x="71660" y="143320"/>
                </a:cubicBezTo>
                <a:cubicBezTo>
                  <a:pt x="32083" y="143320"/>
                  <a:pt x="0" y="111237"/>
                  <a:pt x="0" y="71660"/>
                </a:cubicBezTo>
                <a:cubicBezTo>
                  <a:pt x="0" y="32083"/>
                  <a:pt x="32083" y="0"/>
                  <a:pt x="71660" y="0"/>
                </a:cubicBezTo>
                <a:close/>
              </a:path>
            </a:pathLst>
          </a:custGeom>
          <a:solidFill>
            <a:schemeClr val="accent3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25400" y="1326390"/>
            <a:ext cx="12166600" cy="2771542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4870184" y="3779582"/>
            <a:ext cx="2451633" cy="648867"/>
          </a:xfrm>
          <a:prstGeom prst="parallelogram">
            <a:avLst>
              <a:gd name="adj" fmla="val 4435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27737" y="3857794"/>
            <a:ext cx="1130300" cy="406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/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1086" y="4527140"/>
            <a:ext cx="8969828" cy="5905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VBAを用いたエクセルベースのシステム構築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11086" y="5216381"/>
            <a:ext cx="8969828" cy="9518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エクセルのVBAを用いて、ユーザーが簡単に操作できるインターフェースを提供する。これにより、エクセルの既存機能を最大限に活用し、効率的なシ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基本アーキテクチャ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9585" y="5951768"/>
            <a:ext cx="1828725" cy="542927"/>
          </a:xfrm>
          <a:custGeom>
            <a:avLst/>
            <a:gdLst>
              <a:gd name="connsiteX0" fmla="*/ 1757065 w 1828725"/>
              <a:gd name="connsiteY0" fmla="*/ 399607 h 542927"/>
              <a:gd name="connsiteX1" fmla="*/ 1828725 w 1828725"/>
              <a:gd name="connsiteY1" fmla="*/ 471267 h 542927"/>
              <a:gd name="connsiteX2" fmla="*/ 1757065 w 1828725"/>
              <a:gd name="connsiteY2" fmla="*/ 542927 h 542927"/>
              <a:gd name="connsiteX3" fmla="*/ 1685405 w 1828725"/>
              <a:gd name="connsiteY3" fmla="*/ 471267 h 542927"/>
              <a:gd name="connsiteX4" fmla="*/ 1757065 w 1828725"/>
              <a:gd name="connsiteY4" fmla="*/ 399607 h 542927"/>
              <a:gd name="connsiteX5" fmla="*/ 1546386 w 1828725"/>
              <a:gd name="connsiteY5" fmla="*/ 399607 h 542927"/>
              <a:gd name="connsiteX6" fmla="*/ 1618046 w 1828725"/>
              <a:gd name="connsiteY6" fmla="*/ 471267 h 542927"/>
              <a:gd name="connsiteX7" fmla="*/ 1546386 w 1828725"/>
              <a:gd name="connsiteY7" fmla="*/ 542927 h 542927"/>
              <a:gd name="connsiteX8" fmla="*/ 1474726 w 1828725"/>
              <a:gd name="connsiteY8" fmla="*/ 471267 h 542927"/>
              <a:gd name="connsiteX9" fmla="*/ 1546386 w 1828725"/>
              <a:gd name="connsiteY9" fmla="*/ 399607 h 542927"/>
              <a:gd name="connsiteX10" fmla="*/ 1335711 w 1828725"/>
              <a:gd name="connsiteY10" fmla="*/ 399607 h 542927"/>
              <a:gd name="connsiteX11" fmla="*/ 1407371 w 1828725"/>
              <a:gd name="connsiteY11" fmla="*/ 471267 h 542927"/>
              <a:gd name="connsiteX12" fmla="*/ 1335711 w 1828725"/>
              <a:gd name="connsiteY12" fmla="*/ 542927 h 542927"/>
              <a:gd name="connsiteX13" fmla="*/ 1264051 w 1828725"/>
              <a:gd name="connsiteY13" fmla="*/ 471267 h 542927"/>
              <a:gd name="connsiteX14" fmla="*/ 1335711 w 1828725"/>
              <a:gd name="connsiteY14" fmla="*/ 399607 h 542927"/>
              <a:gd name="connsiteX15" fmla="*/ 1125036 w 1828725"/>
              <a:gd name="connsiteY15" fmla="*/ 399607 h 542927"/>
              <a:gd name="connsiteX16" fmla="*/ 1196696 w 1828725"/>
              <a:gd name="connsiteY16" fmla="*/ 471267 h 542927"/>
              <a:gd name="connsiteX17" fmla="*/ 1125036 w 1828725"/>
              <a:gd name="connsiteY17" fmla="*/ 542927 h 542927"/>
              <a:gd name="connsiteX18" fmla="*/ 1053376 w 1828725"/>
              <a:gd name="connsiteY18" fmla="*/ 471267 h 542927"/>
              <a:gd name="connsiteX19" fmla="*/ 1125036 w 1828725"/>
              <a:gd name="connsiteY19" fmla="*/ 399607 h 542927"/>
              <a:gd name="connsiteX20" fmla="*/ 914361 w 1828725"/>
              <a:gd name="connsiteY20" fmla="*/ 399607 h 542927"/>
              <a:gd name="connsiteX21" fmla="*/ 986021 w 1828725"/>
              <a:gd name="connsiteY21" fmla="*/ 471267 h 542927"/>
              <a:gd name="connsiteX22" fmla="*/ 914361 w 1828725"/>
              <a:gd name="connsiteY22" fmla="*/ 542927 h 542927"/>
              <a:gd name="connsiteX23" fmla="*/ 842701 w 1828725"/>
              <a:gd name="connsiteY23" fmla="*/ 471267 h 542927"/>
              <a:gd name="connsiteX24" fmla="*/ 914361 w 1828725"/>
              <a:gd name="connsiteY24" fmla="*/ 399607 h 542927"/>
              <a:gd name="connsiteX25" fmla="*/ 703686 w 1828725"/>
              <a:gd name="connsiteY25" fmla="*/ 399607 h 542927"/>
              <a:gd name="connsiteX26" fmla="*/ 775346 w 1828725"/>
              <a:gd name="connsiteY26" fmla="*/ 471267 h 542927"/>
              <a:gd name="connsiteX27" fmla="*/ 703686 w 1828725"/>
              <a:gd name="connsiteY27" fmla="*/ 542927 h 542927"/>
              <a:gd name="connsiteX28" fmla="*/ 632026 w 1828725"/>
              <a:gd name="connsiteY28" fmla="*/ 471267 h 542927"/>
              <a:gd name="connsiteX29" fmla="*/ 703686 w 1828725"/>
              <a:gd name="connsiteY29" fmla="*/ 399607 h 542927"/>
              <a:gd name="connsiteX30" fmla="*/ 493010 w 1828725"/>
              <a:gd name="connsiteY30" fmla="*/ 399607 h 542927"/>
              <a:gd name="connsiteX31" fmla="*/ 564670 w 1828725"/>
              <a:gd name="connsiteY31" fmla="*/ 471267 h 542927"/>
              <a:gd name="connsiteX32" fmla="*/ 493010 w 1828725"/>
              <a:gd name="connsiteY32" fmla="*/ 542927 h 542927"/>
              <a:gd name="connsiteX33" fmla="*/ 421350 w 1828725"/>
              <a:gd name="connsiteY33" fmla="*/ 471267 h 542927"/>
              <a:gd name="connsiteX34" fmla="*/ 493010 w 1828725"/>
              <a:gd name="connsiteY34" fmla="*/ 399607 h 542927"/>
              <a:gd name="connsiteX35" fmla="*/ 282335 w 1828725"/>
              <a:gd name="connsiteY35" fmla="*/ 399607 h 542927"/>
              <a:gd name="connsiteX36" fmla="*/ 353995 w 1828725"/>
              <a:gd name="connsiteY36" fmla="*/ 471267 h 542927"/>
              <a:gd name="connsiteX37" fmla="*/ 282335 w 1828725"/>
              <a:gd name="connsiteY37" fmla="*/ 542927 h 542927"/>
              <a:gd name="connsiteX38" fmla="*/ 210675 w 1828725"/>
              <a:gd name="connsiteY38" fmla="*/ 471267 h 542927"/>
              <a:gd name="connsiteX39" fmla="*/ 282335 w 1828725"/>
              <a:gd name="connsiteY39" fmla="*/ 399607 h 542927"/>
              <a:gd name="connsiteX40" fmla="*/ 71661 w 1828725"/>
              <a:gd name="connsiteY40" fmla="*/ 399607 h 542927"/>
              <a:gd name="connsiteX41" fmla="*/ 143321 w 1828725"/>
              <a:gd name="connsiteY41" fmla="*/ 471267 h 542927"/>
              <a:gd name="connsiteX42" fmla="*/ 71661 w 1828725"/>
              <a:gd name="connsiteY42" fmla="*/ 542927 h 542927"/>
              <a:gd name="connsiteX43" fmla="*/ 1 w 1828725"/>
              <a:gd name="connsiteY43" fmla="*/ 471267 h 542927"/>
              <a:gd name="connsiteX44" fmla="*/ 71661 w 1828725"/>
              <a:gd name="connsiteY44" fmla="*/ 399607 h 542927"/>
              <a:gd name="connsiteX45" fmla="*/ 1757065 w 1828725"/>
              <a:gd name="connsiteY45" fmla="*/ 199804 h 542927"/>
              <a:gd name="connsiteX46" fmla="*/ 1828725 w 1828725"/>
              <a:gd name="connsiteY46" fmla="*/ 271464 h 542927"/>
              <a:gd name="connsiteX47" fmla="*/ 1757065 w 1828725"/>
              <a:gd name="connsiteY47" fmla="*/ 343124 h 542927"/>
              <a:gd name="connsiteX48" fmla="*/ 1685405 w 1828725"/>
              <a:gd name="connsiteY48" fmla="*/ 271464 h 542927"/>
              <a:gd name="connsiteX49" fmla="*/ 1757065 w 1828725"/>
              <a:gd name="connsiteY49" fmla="*/ 199804 h 542927"/>
              <a:gd name="connsiteX50" fmla="*/ 1546386 w 1828725"/>
              <a:gd name="connsiteY50" fmla="*/ 199804 h 542927"/>
              <a:gd name="connsiteX51" fmla="*/ 1618046 w 1828725"/>
              <a:gd name="connsiteY51" fmla="*/ 271464 h 542927"/>
              <a:gd name="connsiteX52" fmla="*/ 1546386 w 1828725"/>
              <a:gd name="connsiteY52" fmla="*/ 343124 h 542927"/>
              <a:gd name="connsiteX53" fmla="*/ 1474726 w 1828725"/>
              <a:gd name="connsiteY53" fmla="*/ 271464 h 542927"/>
              <a:gd name="connsiteX54" fmla="*/ 1546386 w 1828725"/>
              <a:gd name="connsiteY54" fmla="*/ 199804 h 542927"/>
              <a:gd name="connsiteX55" fmla="*/ 1335711 w 1828725"/>
              <a:gd name="connsiteY55" fmla="*/ 199804 h 542927"/>
              <a:gd name="connsiteX56" fmla="*/ 1407371 w 1828725"/>
              <a:gd name="connsiteY56" fmla="*/ 271464 h 542927"/>
              <a:gd name="connsiteX57" fmla="*/ 1335711 w 1828725"/>
              <a:gd name="connsiteY57" fmla="*/ 343124 h 542927"/>
              <a:gd name="connsiteX58" fmla="*/ 1264051 w 1828725"/>
              <a:gd name="connsiteY58" fmla="*/ 271464 h 542927"/>
              <a:gd name="connsiteX59" fmla="*/ 1335711 w 1828725"/>
              <a:gd name="connsiteY59" fmla="*/ 199804 h 542927"/>
              <a:gd name="connsiteX60" fmla="*/ 1125036 w 1828725"/>
              <a:gd name="connsiteY60" fmla="*/ 199804 h 542927"/>
              <a:gd name="connsiteX61" fmla="*/ 1196696 w 1828725"/>
              <a:gd name="connsiteY61" fmla="*/ 271464 h 542927"/>
              <a:gd name="connsiteX62" fmla="*/ 1125036 w 1828725"/>
              <a:gd name="connsiteY62" fmla="*/ 343124 h 542927"/>
              <a:gd name="connsiteX63" fmla="*/ 1053376 w 1828725"/>
              <a:gd name="connsiteY63" fmla="*/ 271464 h 542927"/>
              <a:gd name="connsiteX64" fmla="*/ 1125036 w 1828725"/>
              <a:gd name="connsiteY64" fmla="*/ 199804 h 542927"/>
              <a:gd name="connsiteX65" fmla="*/ 914361 w 1828725"/>
              <a:gd name="connsiteY65" fmla="*/ 199804 h 542927"/>
              <a:gd name="connsiteX66" fmla="*/ 986021 w 1828725"/>
              <a:gd name="connsiteY66" fmla="*/ 271464 h 542927"/>
              <a:gd name="connsiteX67" fmla="*/ 914361 w 1828725"/>
              <a:gd name="connsiteY67" fmla="*/ 343124 h 542927"/>
              <a:gd name="connsiteX68" fmla="*/ 842701 w 1828725"/>
              <a:gd name="connsiteY68" fmla="*/ 271464 h 542927"/>
              <a:gd name="connsiteX69" fmla="*/ 914361 w 1828725"/>
              <a:gd name="connsiteY69" fmla="*/ 199804 h 542927"/>
              <a:gd name="connsiteX70" fmla="*/ 703687 w 1828725"/>
              <a:gd name="connsiteY70" fmla="*/ 199804 h 542927"/>
              <a:gd name="connsiteX71" fmla="*/ 775346 w 1828725"/>
              <a:gd name="connsiteY71" fmla="*/ 271464 h 542927"/>
              <a:gd name="connsiteX72" fmla="*/ 703687 w 1828725"/>
              <a:gd name="connsiteY72" fmla="*/ 343124 h 542927"/>
              <a:gd name="connsiteX73" fmla="*/ 632026 w 1828725"/>
              <a:gd name="connsiteY73" fmla="*/ 271464 h 542927"/>
              <a:gd name="connsiteX74" fmla="*/ 703687 w 1828725"/>
              <a:gd name="connsiteY74" fmla="*/ 199804 h 542927"/>
              <a:gd name="connsiteX75" fmla="*/ 493010 w 1828725"/>
              <a:gd name="connsiteY75" fmla="*/ 199804 h 542927"/>
              <a:gd name="connsiteX76" fmla="*/ 564671 w 1828725"/>
              <a:gd name="connsiteY76" fmla="*/ 271464 h 542927"/>
              <a:gd name="connsiteX77" fmla="*/ 493010 w 1828725"/>
              <a:gd name="connsiteY77" fmla="*/ 343124 h 542927"/>
              <a:gd name="connsiteX78" fmla="*/ 421350 w 1828725"/>
              <a:gd name="connsiteY78" fmla="*/ 271464 h 542927"/>
              <a:gd name="connsiteX79" fmla="*/ 493010 w 1828725"/>
              <a:gd name="connsiteY79" fmla="*/ 199804 h 542927"/>
              <a:gd name="connsiteX80" fmla="*/ 282336 w 1828725"/>
              <a:gd name="connsiteY80" fmla="*/ 199804 h 542927"/>
              <a:gd name="connsiteX81" fmla="*/ 353996 w 1828725"/>
              <a:gd name="connsiteY81" fmla="*/ 271464 h 542927"/>
              <a:gd name="connsiteX82" fmla="*/ 282336 w 1828725"/>
              <a:gd name="connsiteY82" fmla="*/ 343124 h 542927"/>
              <a:gd name="connsiteX83" fmla="*/ 210675 w 1828725"/>
              <a:gd name="connsiteY83" fmla="*/ 271464 h 542927"/>
              <a:gd name="connsiteX84" fmla="*/ 282336 w 1828725"/>
              <a:gd name="connsiteY84" fmla="*/ 199804 h 542927"/>
              <a:gd name="connsiteX85" fmla="*/ 71660 w 1828725"/>
              <a:gd name="connsiteY85" fmla="*/ 199804 h 542927"/>
              <a:gd name="connsiteX86" fmla="*/ 143320 w 1828725"/>
              <a:gd name="connsiteY86" fmla="*/ 271464 h 542927"/>
              <a:gd name="connsiteX87" fmla="*/ 71660 w 1828725"/>
              <a:gd name="connsiteY87" fmla="*/ 343124 h 542927"/>
              <a:gd name="connsiteX88" fmla="*/ 0 w 1828725"/>
              <a:gd name="connsiteY88" fmla="*/ 271464 h 542927"/>
              <a:gd name="connsiteX89" fmla="*/ 71660 w 1828725"/>
              <a:gd name="connsiteY89" fmla="*/ 199804 h 542927"/>
              <a:gd name="connsiteX90" fmla="*/ 1757065 w 1828725"/>
              <a:gd name="connsiteY90" fmla="*/ 0 h 542927"/>
              <a:gd name="connsiteX91" fmla="*/ 1828725 w 1828725"/>
              <a:gd name="connsiteY91" fmla="*/ 71660 h 542927"/>
              <a:gd name="connsiteX92" fmla="*/ 1757065 w 1828725"/>
              <a:gd name="connsiteY92" fmla="*/ 143320 h 542927"/>
              <a:gd name="connsiteX93" fmla="*/ 1685405 w 1828725"/>
              <a:gd name="connsiteY93" fmla="*/ 71660 h 542927"/>
              <a:gd name="connsiteX94" fmla="*/ 1757065 w 1828725"/>
              <a:gd name="connsiteY94" fmla="*/ 0 h 542927"/>
              <a:gd name="connsiteX95" fmla="*/ 1546386 w 1828725"/>
              <a:gd name="connsiteY95" fmla="*/ 0 h 542927"/>
              <a:gd name="connsiteX96" fmla="*/ 1618046 w 1828725"/>
              <a:gd name="connsiteY96" fmla="*/ 71660 h 542927"/>
              <a:gd name="connsiteX97" fmla="*/ 1546386 w 1828725"/>
              <a:gd name="connsiteY97" fmla="*/ 143320 h 542927"/>
              <a:gd name="connsiteX98" fmla="*/ 1474726 w 1828725"/>
              <a:gd name="connsiteY98" fmla="*/ 71660 h 542927"/>
              <a:gd name="connsiteX99" fmla="*/ 1546386 w 1828725"/>
              <a:gd name="connsiteY99" fmla="*/ 0 h 542927"/>
              <a:gd name="connsiteX100" fmla="*/ 1335711 w 1828725"/>
              <a:gd name="connsiteY100" fmla="*/ 0 h 542927"/>
              <a:gd name="connsiteX101" fmla="*/ 1407371 w 1828725"/>
              <a:gd name="connsiteY101" fmla="*/ 71660 h 542927"/>
              <a:gd name="connsiteX102" fmla="*/ 1335711 w 1828725"/>
              <a:gd name="connsiteY102" fmla="*/ 143320 h 542927"/>
              <a:gd name="connsiteX103" fmla="*/ 1264051 w 1828725"/>
              <a:gd name="connsiteY103" fmla="*/ 71660 h 542927"/>
              <a:gd name="connsiteX104" fmla="*/ 1335711 w 1828725"/>
              <a:gd name="connsiteY104" fmla="*/ 0 h 542927"/>
              <a:gd name="connsiteX105" fmla="*/ 1125036 w 1828725"/>
              <a:gd name="connsiteY105" fmla="*/ 0 h 542927"/>
              <a:gd name="connsiteX106" fmla="*/ 1196696 w 1828725"/>
              <a:gd name="connsiteY106" fmla="*/ 71660 h 542927"/>
              <a:gd name="connsiteX107" fmla="*/ 1125036 w 1828725"/>
              <a:gd name="connsiteY107" fmla="*/ 143320 h 542927"/>
              <a:gd name="connsiteX108" fmla="*/ 1053376 w 1828725"/>
              <a:gd name="connsiteY108" fmla="*/ 71660 h 542927"/>
              <a:gd name="connsiteX109" fmla="*/ 1125036 w 1828725"/>
              <a:gd name="connsiteY109" fmla="*/ 0 h 542927"/>
              <a:gd name="connsiteX110" fmla="*/ 914361 w 1828725"/>
              <a:gd name="connsiteY110" fmla="*/ 0 h 542927"/>
              <a:gd name="connsiteX111" fmla="*/ 986021 w 1828725"/>
              <a:gd name="connsiteY111" fmla="*/ 71660 h 542927"/>
              <a:gd name="connsiteX112" fmla="*/ 914361 w 1828725"/>
              <a:gd name="connsiteY112" fmla="*/ 143320 h 542927"/>
              <a:gd name="connsiteX113" fmla="*/ 842701 w 1828725"/>
              <a:gd name="connsiteY113" fmla="*/ 71660 h 542927"/>
              <a:gd name="connsiteX114" fmla="*/ 914361 w 1828725"/>
              <a:gd name="connsiteY114" fmla="*/ 0 h 542927"/>
              <a:gd name="connsiteX115" fmla="*/ 703687 w 1828725"/>
              <a:gd name="connsiteY115" fmla="*/ 0 h 542927"/>
              <a:gd name="connsiteX116" fmla="*/ 775346 w 1828725"/>
              <a:gd name="connsiteY116" fmla="*/ 71660 h 542927"/>
              <a:gd name="connsiteX117" fmla="*/ 703687 w 1828725"/>
              <a:gd name="connsiteY117" fmla="*/ 143320 h 542927"/>
              <a:gd name="connsiteX118" fmla="*/ 632027 w 1828725"/>
              <a:gd name="connsiteY118" fmla="*/ 71660 h 542927"/>
              <a:gd name="connsiteX119" fmla="*/ 703687 w 1828725"/>
              <a:gd name="connsiteY119" fmla="*/ 0 h 542927"/>
              <a:gd name="connsiteX120" fmla="*/ 493010 w 1828725"/>
              <a:gd name="connsiteY120" fmla="*/ 0 h 542927"/>
              <a:gd name="connsiteX121" fmla="*/ 564671 w 1828725"/>
              <a:gd name="connsiteY121" fmla="*/ 71660 h 542927"/>
              <a:gd name="connsiteX122" fmla="*/ 493010 w 1828725"/>
              <a:gd name="connsiteY122" fmla="*/ 143320 h 542927"/>
              <a:gd name="connsiteX123" fmla="*/ 421351 w 1828725"/>
              <a:gd name="connsiteY123" fmla="*/ 71660 h 542927"/>
              <a:gd name="connsiteX124" fmla="*/ 493010 w 1828725"/>
              <a:gd name="connsiteY124" fmla="*/ 0 h 542927"/>
              <a:gd name="connsiteX125" fmla="*/ 282336 w 1828725"/>
              <a:gd name="connsiteY125" fmla="*/ 0 h 542927"/>
              <a:gd name="connsiteX126" fmla="*/ 353996 w 1828725"/>
              <a:gd name="connsiteY126" fmla="*/ 71660 h 542927"/>
              <a:gd name="connsiteX127" fmla="*/ 282336 w 1828725"/>
              <a:gd name="connsiteY127" fmla="*/ 143320 h 542927"/>
              <a:gd name="connsiteX128" fmla="*/ 210676 w 1828725"/>
              <a:gd name="connsiteY128" fmla="*/ 71660 h 542927"/>
              <a:gd name="connsiteX129" fmla="*/ 282336 w 1828725"/>
              <a:gd name="connsiteY129" fmla="*/ 0 h 542927"/>
              <a:gd name="connsiteX130" fmla="*/ 71660 w 1828725"/>
              <a:gd name="connsiteY130" fmla="*/ 0 h 542927"/>
              <a:gd name="connsiteX131" fmla="*/ 143320 w 1828725"/>
              <a:gd name="connsiteY131" fmla="*/ 71660 h 542927"/>
              <a:gd name="connsiteX132" fmla="*/ 71660 w 1828725"/>
              <a:gd name="connsiteY132" fmla="*/ 143320 h 542927"/>
              <a:gd name="connsiteX133" fmla="*/ 0 w 1828725"/>
              <a:gd name="connsiteY133" fmla="*/ 71660 h 542927"/>
              <a:gd name="connsiteX134" fmla="*/ 71660 w 1828725"/>
              <a:gd name="connsiteY134" fmla="*/ 0 h 542927"/>
            </a:gdLst>
            <a:ahLst/>
            <a:cxnLst/>
            <a:rect l="l" t="t" r="r" b="b"/>
            <a:pathLst>
              <a:path w="1828725" h="542927">
                <a:moveTo>
                  <a:pt x="1757065" y="399607"/>
                </a:moveTo>
                <a:cubicBezTo>
                  <a:pt x="1796642" y="399607"/>
                  <a:pt x="1828725" y="431690"/>
                  <a:pt x="1828725" y="471267"/>
                </a:cubicBezTo>
                <a:cubicBezTo>
                  <a:pt x="1828725" y="510844"/>
                  <a:pt x="1796642" y="542927"/>
                  <a:pt x="1757065" y="542927"/>
                </a:cubicBezTo>
                <a:cubicBezTo>
                  <a:pt x="1717488" y="542927"/>
                  <a:pt x="1685405" y="510844"/>
                  <a:pt x="1685405" y="471267"/>
                </a:cubicBezTo>
                <a:cubicBezTo>
                  <a:pt x="1685405" y="431690"/>
                  <a:pt x="1717488" y="399607"/>
                  <a:pt x="1757065" y="399607"/>
                </a:cubicBezTo>
                <a:close/>
                <a:moveTo>
                  <a:pt x="1546386" y="399607"/>
                </a:moveTo>
                <a:cubicBezTo>
                  <a:pt x="1585963" y="399607"/>
                  <a:pt x="1618046" y="431690"/>
                  <a:pt x="1618046" y="471267"/>
                </a:cubicBezTo>
                <a:cubicBezTo>
                  <a:pt x="1618046" y="510844"/>
                  <a:pt x="1585963" y="542927"/>
                  <a:pt x="1546386" y="542927"/>
                </a:cubicBezTo>
                <a:cubicBezTo>
                  <a:pt x="1506809" y="542927"/>
                  <a:pt x="1474726" y="510844"/>
                  <a:pt x="1474726" y="471267"/>
                </a:cubicBezTo>
                <a:cubicBezTo>
                  <a:pt x="1474726" y="431690"/>
                  <a:pt x="1506809" y="399607"/>
                  <a:pt x="1546386" y="399607"/>
                </a:cubicBezTo>
                <a:close/>
                <a:moveTo>
                  <a:pt x="1335711" y="399607"/>
                </a:moveTo>
                <a:cubicBezTo>
                  <a:pt x="1375288" y="399607"/>
                  <a:pt x="1407371" y="431690"/>
                  <a:pt x="1407371" y="471267"/>
                </a:cubicBezTo>
                <a:cubicBezTo>
                  <a:pt x="1407371" y="510844"/>
                  <a:pt x="1375288" y="542927"/>
                  <a:pt x="1335711" y="542927"/>
                </a:cubicBezTo>
                <a:cubicBezTo>
                  <a:pt x="1296134" y="542927"/>
                  <a:pt x="1264051" y="510844"/>
                  <a:pt x="1264051" y="471267"/>
                </a:cubicBezTo>
                <a:cubicBezTo>
                  <a:pt x="1264051" y="431690"/>
                  <a:pt x="1296134" y="399607"/>
                  <a:pt x="1335711" y="399607"/>
                </a:cubicBezTo>
                <a:close/>
                <a:moveTo>
                  <a:pt x="1125036" y="399607"/>
                </a:moveTo>
                <a:cubicBezTo>
                  <a:pt x="1164613" y="399607"/>
                  <a:pt x="1196696" y="431690"/>
                  <a:pt x="1196696" y="471267"/>
                </a:cubicBezTo>
                <a:cubicBezTo>
                  <a:pt x="1196696" y="510844"/>
                  <a:pt x="1164613" y="542927"/>
                  <a:pt x="1125036" y="542927"/>
                </a:cubicBezTo>
                <a:cubicBezTo>
                  <a:pt x="1085459" y="542927"/>
                  <a:pt x="1053376" y="510844"/>
                  <a:pt x="1053376" y="471267"/>
                </a:cubicBezTo>
                <a:cubicBezTo>
                  <a:pt x="1053376" y="431690"/>
                  <a:pt x="1085459" y="399607"/>
                  <a:pt x="1125036" y="399607"/>
                </a:cubicBezTo>
                <a:close/>
                <a:moveTo>
                  <a:pt x="914361" y="399607"/>
                </a:moveTo>
                <a:cubicBezTo>
                  <a:pt x="953938" y="399607"/>
                  <a:pt x="986021" y="431690"/>
                  <a:pt x="986021" y="471267"/>
                </a:cubicBezTo>
                <a:cubicBezTo>
                  <a:pt x="986021" y="510844"/>
                  <a:pt x="953938" y="542927"/>
                  <a:pt x="914361" y="542927"/>
                </a:cubicBezTo>
                <a:cubicBezTo>
                  <a:pt x="874784" y="542927"/>
                  <a:pt x="842701" y="510844"/>
                  <a:pt x="842701" y="471267"/>
                </a:cubicBezTo>
                <a:cubicBezTo>
                  <a:pt x="842701" y="431690"/>
                  <a:pt x="874784" y="399607"/>
                  <a:pt x="914361" y="399607"/>
                </a:cubicBezTo>
                <a:close/>
                <a:moveTo>
                  <a:pt x="703686" y="399607"/>
                </a:moveTo>
                <a:cubicBezTo>
                  <a:pt x="743263" y="399607"/>
                  <a:pt x="775346" y="431690"/>
                  <a:pt x="775346" y="471267"/>
                </a:cubicBezTo>
                <a:cubicBezTo>
                  <a:pt x="775346" y="510844"/>
                  <a:pt x="743263" y="542927"/>
                  <a:pt x="703686" y="542927"/>
                </a:cubicBezTo>
                <a:cubicBezTo>
                  <a:pt x="664109" y="542927"/>
                  <a:pt x="632026" y="510844"/>
                  <a:pt x="632026" y="471267"/>
                </a:cubicBezTo>
                <a:cubicBezTo>
                  <a:pt x="632026" y="431690"/>
                  <a:pt x="664109" y="399607"/>
                  <a:pt x="703686" y="399607"/>
                </a:cubicBezTo>
                <a:close/>
                <a:moveTo>
                  <a:pt x="493010" y="399607"/>
                </a:moveTo>
                <a:cubicBezTo>
                  <a:pt x="532587" y="399607"/>
                  <a:pt x="564670" y="431690"/>
                  <a:pt x="564670" y="471267"/>
                </a:cubicBezTo>
                <a:cubicBezTo>
                  <a:pt x="564670" y="510844"/>
                  <a:pt x="532587" y="542927"/>
                  <a:pt x="493010" y="542927"/>
                </a:cubicBezTo>
                <a:cubicBezTo>
                  <a:pt x="453433" y="542927"/>
                  <a:pt x="421350" y="510844"/>
                  <a:pt x="421350" y="471267"/>
                </a:cubicBezTo>
                <a:cubicBezTo>
                  <a:pt x="421350" y="431690"/>
                  <a:pt x="453433" y="399607"/>
                  <a:pt x="493010" y="399607"/>
                </a:cubicBezTo>
                <a:close/>
                <a:moveTo>
                  <a:pt x="282335" y="399607"/>
                </a:moveTo>
                <a:cubicBezTo>
                  <a:pt x="321912" y="399607"/>
                  <a:pt x="353995" y="431690"/>
                  <a:pt x="353995" y="471267"/>
                </a:cubicBezTo>
                <a:cubicBezTo>
                  <a:pt x="353995" y="510844"/>
                  <a:pt x="321912" y="542927"/>
                  <a:pt x="282335" y="542927"/>
                </a:cubicBezTo>
                <a:cubicBezTo>
                  <a:pt x="242758" y="542927"/>
                  <a:pt x="210675" y="510844"/>
                  <a:pt x="210675" y="471267"/>
                </a:cubicBezTo>
                <a:cubicBezTo>
                  <a:pt x="210675" y="431690"/>
                  <a:pt x="242758" y="399607"/>
                  <a:pt x="282335" y="399607"/>
                </a:cubicBezTo>
                <a:close/>
                <a:moveTo>
                  <a:pt x="71661" y="399607"/>
                </a:moveTo>
                <a:cubicBezTo>
                  <a:pt x="111238" y="399607"/>
                  <a:pt x="143321" y="431690"/>
                  <a:pt x="143321" y="471267"/>
                </a:cubicBezTo>
                <a:cubicBezTo>
                  <a:pt x="143321" y="510844"/>
                  <a:pt x="111238" y="542927"/>
                  <a:pt x="71661" y="542927"/>
                </a:cubicBezTo>
                <a:cubicBezTo>
                  <a:pt x="32084" y="542927"/>
                  <a:pt x="1" y="510844"/>
                  <a:pt x="1" y="471267"/>
                </a:cubicBezTo>
                <a:cubicBezTo>
                  <a:pt x="1" y="431690"/>
                  <a:pt x="32084" y="399607"/>
                  <a:pt x="71661" y="399607"/>
                </a:cubicBezTo>
                <a:close/>
                <a:moveTo>
                  <a:pt x="1757065" y="199804"/>
                </a:moveTo>
                <a:cubicBezTo>
                  <a:pt x="1796642" y="199804"/>
                  <a:pt x="1828725" y="231887"/>
                  <a:pt x="1828725" y="271464"/>
                </a:cubicBezTo>
                <a:cubicBezTo>
                  <a:pt x="1828725" y="311041"/>
                  <a:pt x="1796642" y="343124"/>
                  <a:pt x="1757065" y="343124"/>
                </a:cubicBezTo>
                <a:cubicBezTo>
                  <a:pt x="1717488" y="343124"/>
                  <a:pt x="1685405" y="311041"/>
                  <a:pt x="1685405" y="271464"/>
                </a:cubicBezTo>
                <a:cubicBezTo>
                  <a:pt x="1685405" y="231887"/>
                  <a:pt x="1717488" y="199804"/>
                  <a:pt x="1757065" y="199804"/>
                </a:cubicBezTo>
                <a:close/>
                <a:moveTo>
                  <a:pt x="1546386" y="199804"/>
                </a:moveTo>
                <a:cubicBezTo>
                  <a:pt x="1585963" y="199804"/>
                  <a:pt x="1618046" y="231887"/>
                  <a:pt x="1618046" y="271464"/>
                </a:cubicBezTo>
                <a:cubicBezTo>
                  <a:pt x="1618046" y="311041"/>
                  <a:pt x="1585963" y="343124"/>
                  <a:pt x="1546386" y="343124"/>
                </a:cubicBezTo>
                <a:cubicBezTo>
                  <a:pt x="1506809" y="343124"/>
                  <a:pt x="1474726" y="311041"/>
                  <a:pt x="1474726" y="271464"/>
                </a:cubicBezTo>
                <a:cubicBezTo>
                  <a:pt x="1474726" y="231887"/>
                  <a:pt x="1506809" y="199804"/>
                  <a:pt x="1546386" y="199804"/>
                </a:cubicBezTo>
                <a:close/>
                <a:moveTo>
                  <a:pt x="1335711" y="199804"/>
                </a:moveTo>
                <a:cubicBezTo>
                  <a:pt x="1375288" y="199804"/>
                  <a:pt x="1407371" y="231887"/>
                  <a:pt x="1407371" y="271464"/>
                </a:cubicBezTo>
                <a:cubicBezTo>
                  <a:pt x="1407371" y="311041"/>
                  <a:pt x="1375288" y="343124"/>
                  <a:pt x="1335711" y="343124"/>
                </a:cubicBezTo>
                <a:cubicBezTo>
                  <a:pt x="1296134" y="343124"/>
                  <a:pt x="1264051" y="311041"/>
                  <a:pt x="1264051" y="271464"/>
                </a:cubicBezTo>
                <a:cubicBezTo>
                  <a:pt x="1264051" y="231887"/>
                  <a:pt x="1296134" y="199804"/>
                  <a:pt x="1335711" y="199804"/>
                </a:cubicBezTo>
                <a:close/>
                <a:moveTo>
                  <a:pt x="1125036" y="199804"/>
                </a:moveTo>
                <a:cubicBezTo>
                  <a:pt x="1164613" y="199804"/>
                  <a:pt x="1196696" y="231887"/>
                  <a:pt x="1196696" y="271464"/>
                </a:cubicBezTo>
                <a:cubicBezTo>
                  <a:pt x="1196696" y="311041"/>
                  <a:pt x="1164613" y="343124"/>
                  <a:pt x="1125036" y="343124"/>
                </a:cubicBezTo>
                <a:cubicBezTo>
                  <a:pt x="1085459" y="343124"/>
                  <a:pt x="1053376" y="311041"/>
                  <a:pt x="1053376" y="271464"/>
                </a:cubicBezTo>
                <a:cubicBezTo>
                  <a:pt x="1053376" y="231887"/>
                  <a:pt x="1085459" y="199804"/>
                  <a:pt x="1125036" y="199804"/>
                </a:cubicBezTo>
                <a:close/>
                <a:moveTo>
                  <a:pt x="914361" y="199804"/>
                </a:moveTo>
                <a:cubicBezTo>
                  <a:pt x="953938" y="199804"/>
                  <a:pt x="986021" y="231887"/>
                  <a:pt x="986021" y="271464"/>
                </a:cubicBezTo>
                <a:cubicBezTo>
                  <a:pt x="986021" y="311041"/>
                  <a:pt x="953938" y="343124"/>
                  <a:pt x="914361" y="343124"/>
                </a:cubicBezTo>
                <a:cubicBezTo>
                  <a:pt x="874784" y="343124"/>
                  <a:pt x="842701" y="311041"/>
                  <a:pt x="842701" y="271464"/>
                </a:cubicBezTo>
                <a:cubicBezTo>
                  <a:pt x="842701" y="231887"/>
                  <a:pt x="874784" y="199804"/>
                  <a:pt x="914361" y="199804"/>
                </a:cubicBezTo>
                <a:close/>
                <a:moveTo>
                  <a:pt x="703687" y="199804"/>
                </a:moveTo>
                <a:cubicBezTo>
                  <a:pt x="743263" y="199804"/>
                  <a:pt x="775346" y="231887"/>
                  <a:pt x="775346" y="271464"/>
                </a:cubicBezTo>
                <a:cubicBezTo>
                  <a:pt x="775346" y="311041"/>
                  <a:pt x="743263" y="343124"/>
                  <a:pt x="703687" y="343124"/>
                </a:cubicBezTo>
                <a:cubicBezTo>
                  <a:pt x="664110" y="343124"/>
                  <a:pt x="632026" y="311041"/>
                  <a:pt x="632026" y="271464"/>
                </a:cubicBezTo>
                <a:cubicBezTo>
                  <a:pt x="632026" y="231887"/>
                  <a:pt x="664110" y="199804"/>
                  <a:pt x="703687" y="199804"/>
                </a:cubicBezTo>
                <a:close/>
                <a:moveTo>
                  <a:pt x="493010" y="199804"/>
                </a:moveTo>
                <a:cubicBezTo>
                  <a:pt x="532587" y="199804"/>
                  <a:pt x="564671" y="231887"/>
                  <a:pt x="564671" y="271464"/>
                </a:cubicBezTo>
                <a:cubicBezTo>
                  <a:pt x="564671" y="311041"/>
                  <a:pt x="532587" y="343124"/>
                  <a:pt x="493010" y="343124"/>
                </a:cubicBezTo>
                <a:cubicBezTo>
                  <a:pt x="453433" y="343124"/>
                  <a:pt x="421350" y="311041"/>
                  <a:pt x="421350" y="271464"/>
                </a:cubicBezTo>
                <a:cubicBezTo>
                  <a:pt x="421350" y="231887"/>
                  <a:pt x="453433" y="199804"/>
                  <a:pt x="493010" y="199804"/>
                </a:cubicBezTo>
                <a:close/>
                <a:moveTo>
                  <a:pt x="282336" y="199804"/>
                </a:moveTo>
                <a:cubicBezTo>
                  <a:pt x="321913" y="199804"/>
                  <a:pt x="353996" y="231887"/>
                  <a:pt x="353996" y="271464"/>
                </a:cubicBezTo>
                <a:cubicBezTo>
                  <a:pt x="353996" y="311041"/>
                  <a:pt x="321913" y="343124"/>
                  <a:pt x="282336" y="343124"/>
                </a:cubicBezTo>
                <a:cubicBezTo>
                  <a:pt x="242758" y="343124"/>
                  <a:pt x="210675" y="311041"/>
                  <a:pt x="210675" y="271464"/>
                </a:cubicBezTo>
                <a:cubicBezTo>
                  <a:pt x="210675" y="231887"/>
                  <a:pt x="242758" y="199804"/>
                  <a:pt x="282336" y="199804"/>
                </a:cubicBezTo>
                <a:close/>
                <a:moveTo>
                  <a:pt x="71660" y="199804"/>
                </a:moveTo>
                <a:cubicBezTo>
                  <a:pt x="111237" y="199804"/>
                  <a:pt x="143320" y="231887"/>
                  <a:pt x="143320" y="271464"/>
                </a:cubicBezTo>
                <a:cubicBezTo>
                  <a:pt x="143320" y="311041"/>
                  <a:pt x="111237" y="343124"/>
                  <a:pt x="71660" y="343124"/>
                </a:cubicBezTo>
                <a:cubicBezTo>
                  <a:pt x="32083" y="343124"/>
                  <a:pt x="0" y="311041"/>
                  <a:pt x="0" y="271464"/>
                </a:cubicBezTo>
                <a:cubicBezTo>
                  <a:pt x="0" y="231887"/>
                  <a:pt x="32083" y="199804"/>
                  <a:pt x="71660" y="199804"/>
                </a:cubicBezTo>
                <a:close/>
                <a:moveTo>
                  <a:pt x="1757065" y="0"/>
                </a:moveTo>
                <a:cubicBezTo>
                  <a:pt x="1796642" y="0"/>
                  <a:pt x="1828725" y="32083"/>
                  <a:pt x="1828725" y="71660"/>
                </a:cubicBezTo>
                <a:cubicBezTo>
                  <a:pt x="1828725" y="111237"/>
                  <a:pt x="1796642" y="143320"/>
                  <a:pt x="1757065" y="143320"/>
                </a:cubicBezTo>
                <a:cubicBezTo>
                  <a:pt x="1717488" y="143320"/>
                  <a:pt x="1685405" y="111237"/>
                  <a:pt x="1685405" y="71660"/>
                </a:cubicBezTo>
                <a:cubicBezTo>
                  <a:pt x="1685405" y="32083"/>
                  <a:pt x="1717488" y="0"/>
                  <a:pt x="1757065" y="0"/>
                </a:cubicBezTo>
                <a:close/>
                <a:moveTo>
                  <a:pt x="1546386" y="0"/>
                </a:moveTo>
                <a:cubicBezTo>
                  <a:pt x="1585963" y="0"/>
                  <a:pt x="1618046" y="32083"/>
                  <a:pt x="1618046" y="71660"/>
                </a:cubicBezTo>
                <a:cubicBezTo>
                  <a:pt x="1618046" y="111237"/>
                  <a:pt x="1585963" y="143320"/>
                  <a:pt x="1546386" y="143320"/>
                </a:cubicBezTo>
                <a:cubicBezTo>
                  <a:pt x="1506809" y="143320"/>
                  <a:pt x="1474726" y="111237"/>
                  <a:pt x="1474726" y="71660"/>
                </a:cubicBezTo>
                <a:cubicBezTo>
                  <a:pt x="1474726" y="32083"/>
                  <a:pt x="1506809" y="0"/>
                  <a:pt x="1546386" y="0"/>
                </a:cubicBezTo>
                <a:close/>
                <a:moveTo>
                  <a:pt x="1335711" y="0"/>
                </a:moveTo>
                <a:cubicBezTo>
                  <a:pt x="1375288" y="0"/>
                  <a:pt x="1407371" y="32083"/>
                  <a:pt x="1407371" y="71660"/>
                </a:cubicBezTo>
                <a:cubicBezTo>
                  <a:pt x="1407371" y="111237"/>
                  <a:pt x="1375288" y="143320"/>
                  <a:pt x="1335711" y="143320"/>
                </a:cubicBezTo>
                <a:cubicBezTo>
                  <a:pt x="1296134" y="143320"/>
                  <a:pt x="1264051" y="111237"/>
                  <a:pt x="1264051" y="71660"/>
                </a:cubicBezTo>
                <a:cubicBezTo>
                  <a:pt x="1264051" y="32083"/>
                  <a:pt x="1296134" y="0"/>
                  <a:pt x="1335711" y="0"/>
                </a:cubicBezTo>
                <a:close/>
                <a:moveTo>
                  <a:pt x="1125036" y="0"/>
                </a:moveTo>
                <a:cubicBezTo>
                  <a:pt x="1164613" y="0"/>
                  <a:pt x="1196696" y="32083"/>
                  <a:pt x="1196696" y="71660"/>
                </a:cubicBezTo>
                <a:cubicBezTo>
                  <a:pt x="1196696" y="111237"/>
                  <a:pt x="1164613" y="143320"/>
                  <a:pt x="1125036" y="143320"/>
                </a:cubicBezTo>
                <a:cubicBezTo>
                  <a:pt x="1085459" y="143320"/>
                  <a:pt x="1053376" y="111237"/>
                  <a:pt x="1053376" y="71660"/>
                </a:cubicBezTo>
                <a:cubicBezTo>
                  <a:pt x="1053376" y="32083"/>
                  <a:pt x="1085459" y="0"/>
                  <a:pt x="1125036" y="0"/>
                </a:cubicBezTo>
                <a:close/>
                <a:moveTo>
                  <a:pt x="914361" y="0"/>
                </a:moveTo>
                <a:cubicBezTo>
                  <a:pt x="953938" y="0"/>
                  <a:pt x="986021" y="32083"/>
                  <a:pt x="986021" y="71660"/>
                </a:cubicBezTo>
                <a:cubicBezTo>
                  <a:pt x="986021" y="111237"/>
                  <a:pt x="953938" y="143320"/>
                  <a:pt x="914361" y="143320"/>
                </a:cubicBezTo>
                <a:cubicBezTo>
                  <a:pt x="874784" y="143320"/>
                  <a:pt x="842701" y="111237"/>
                  <a:pt x="842701" y="71660"/>
                </a:cubicBezTo>
                <a:cubicBezTo>
                  <a:pt x="842701" y="32083"/>
                  <a:pt x="874784" y="0"/>
                  <a:pt x="914361" y="0"/>
                </a:cubicBezTo>
                <a:close/>
                <a:moveTo>
                  <a:pt x="703687" y="0"/>
                </a:moveTo>
                <a:cubicBezTo>
                  <a:pt x="743263" y="0"/>
                  <a:pt x="775346" y="32083"/>
                  <a:pt x="775346" y="71660"/>
                </a:cubicBezTo>
                <a:cubicBezTo>
                  <a:pt x="775346" y="111237"/>
                  <a:pt x="743263" y="143320"/>
                  <a:pt x="703687" y="143320"/>
                </a:cubicBezTo>
                <a:cubicBezTo>
                  <a:pt x="664110" y="143320"/>
                  <a:pt x="632027" y="111237"/>
                  <a:pt x="632027" y="71660"/>
                </a:cubicBezTo>
                <a:cubicBezTo>
                  <a:pt x="632027" y="32083"/>
                  <a:pt x="664110" y="0"/>
                  <a:pt x="703687" y="0"/>
                </a:cubicBezTo>
                <a:close/>
                <a:moveTo>
                  <a:pt x="493010" y="0"/>
                </a:moveTo>
                <a:cubicBezTo>
                  <a:pt x="532588" y="0"/>
                  <a:pt x="564671" y="32083"/>
                  <a:pt x="564671" y="71660"/>
                </a:cubicBezTo>
                <a:cubicBezTo>
                  <a:pt x="564671" y="111237"/>
                  <a:pt x="532588" y="143320"/>
                  <a:pt x="493010" y="143320"/>
                </a:cubicBezTo>
                <a:cubicBezTo>
                  <a:pt x="453434" y="143320"/>
                  <a:pt x="421351" y="111237"/>
                  <a:pt x="421351" y="71660"/>
                </a:cubicBezTo>
                <a:cubicBezTo>
                  <a:pt x="421351" y="32083"/>
                  <a:pt x="453434" y="0"/>
                  <a:pt x="493010" y="0"/>
                </a:cubicBezTo>
                <a:close/>
                <a:moveTo>
                  <a:pt x="282336" y="0"/>
                </a:moveTo>
                <a:cubicBezTo>
                  <a:pt x="321913" y="0"/>
                  <a:pt x="353996" y="32083"/>
                  <a:pt x="353996" y="71660"/>
                </a:cubicBezTo>
                <a:cubicBezTo>
                  <a:pt x="353996" y="111237"/>
                  <a:pt x="321913" y="143320"/>
                  <a:pt x="282336" y="143320"/>
                </a:cubicBezTo>
                <a:cubicBezTo>
                  <a:pt x="242759" y="143320"/>
                  <a:pt x="210676" y="111237"/>
                  <a:pt x="210676" y="71660"/>
                </a:cubicBezTo>
                <a:cubicBezTo>
                  <a:pt x="210676" y="32083"/>
                  <a:pt x="242759" y="0"/>
                  <a:pt x="282336" y="0"/>
                </a:cubicBezTo>
                <a:close/>
                <a:moveTo>
                  <a:pt x="71660" y="0"/>
                </a:moveTo>
                <a:cubicBezTo>
                  <a:pt x="111237" y="0"/>
                  <a:pt x="143320" y="32083"/>
                  <a:pt x="143320" y="71660"/>
                </a:cubicBezTo>
                <a:cubicBezTo>
                  <a:pt x="143320" y="111237"/>
                  <a:pt x="111237" y="143320"/>
                  <a:pt x="71660" y="143320"/>
                </a:cubicBezTo>
                <a:cubicBezTo>
                  <a:pt x="32083" y="143320"/>
                  <a:pt x="0" y="111237"/>
                  <a:pt x="0" y="71660"/>
                </a:cubicBezTo>
                <a:cubicBezTo>
                  <a:pt x="0" y="32083"/>
                  <a:pt x="32083" y="0"/>
                  <a:pt x="71660" y="0"/>
                </a:cubicBezTo>
                <a:close/>
              </a:path>
            </a:pathLst>
          </a:custGeom>
          <a:solidFill>
            <a:schemeClr val="accent3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alphaModFix/>
          </a:blip>
          <a:srcRect l="6687" r="6687"/>
          <a:stretch>
            <a:fillRect/>
          </a:stretch>
        </p:blipFill>
        <p:spPr>
          <a:xfrm>
            <a:off x="5619407" y="594478"/>
            <a:ext cx="6572593" cy="5715088"/>
          </a:xfrm>
          <a:custGeom>
            <a:avLst/>
            <a:gdLst/>
            <a:ahLst/>
            <a:cxnLst/>
            <a:rect l="l" t="t" r="r" b="b"/>
            <a:pathLst>
              <a:path w="6578600" h="5715000">
                <a:moveTo>
                  <a:pt x="0" y="0"/>
                </a:moveTo>
                <a:lnTo>
                  <a:pt x="6572593" y="0"/>
                </a:lnTo>
                <a:lnTo>
                  <a:pt x="6572593" y="5715088"/>
                </a:lnTo>
                <a:lnTo>
                  <a:pt x="0" y="571508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63404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5528" y="1197879"/>
            <a:ext cx="5600472" cy="36389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Thanks for your attention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11104" y="651393"/>
            <a:ext cx="1939980" cy="29013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680916" y="6441308"/>
            <a:ext cx="1109550" cy="290456"/>
            <a:chOff x="680916" y="6441308"/>
            <a:chExt cx="1109550" cy="290456"/>
          </a:xfrm>
        </p:grpSpPr>
        <p:sp>
          <p:nvSpPr>
            <p:cNvPr id="8" name="标题 1"/>
            <p:cNvSpPr txBox="1"/>
            <p:nvPr/>
          </p:nvSpPr>
          <p:spPr>
            <a:xfrm>
              <a:off x="680916" y="6441308"/>
              <a:ext cx="290456" cy="290456"/>
            </a:xfrm>
            <a:prstGeom prst="chevron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953947" y="6441308"/>
              <a:ext cx="290456" cy="290456"/>
            </a:xfrm>
            <a:prstGeom prst="chevr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26978" y="6441308"/>
              <a:ext cx="290456" cy="290456"/>
            </a:xfrm>
            <a:prstGeom prst="chevron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500010" y="6441308"/>
              <a:ext cx="290456" cy="290456"/>
            </a:xfrm>
            <a:prstGeom prst="chevron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609036" y="5524515"/>
            <a:ext cx="2748313" cy="370768"/>
            <a:chOff x="609036" y="5524515"/>
            <a:chExt cx="2748313" cy="370768"/>
          </a:xfrm>
        </p:grpSpPr>
        <p:sp>
          <p:nvSpPr>
            <p:cNvPr id="13" name="标题 1"/>
            <p:cNvSpPr txBox="1"/>
            <p:nvPr/>
          </p:nvSpPr>
          <p:spPr>
            <a:xfrm>
              <a:off x="933642" y="5525233"/>
              <a:ext cx="2423707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/>
              <a:r>
                <a:rPr kumimoji="1" lang="en-US" altLang="zh-CN" sz="1800">
                  <a:ln w="12700">
                    <a:noFill/>
                  </a:ln>
                  <a:solidFill>
                    <a:srgbClr val="37762C">
                      <a:alpha val="100000"/>
                    </a:srgbClr>
                  </a:solidFill>
                  <a:latin typeface="Barlow Condensed Medium"/>
                  <a:ea typeface="Barlow Condensed Medium"/>
                  <a:cs typeface="Barlow Condensed Medium"/>
                </a:rPr>
                <a:t>20XX-XX-XX</a:t>
              </a:r>
              <a:endParaRPr kumimoji="1" lang="zh-CN" altLang="en-US"/>
            </a:p>
          </p:txBody>
        </p:sp>
        <p:pic>
          <p:nvPicPr>
            <p:cNvPr id="14" name="図 13"/>
            <p:cNvPicPr>
              <a:picLocks noChangeAspect="1"/>
            </p:cNvPicPr>
            <p:nvPr/>
          </p:nvPicPr>
          <p:blipFill>
            <a:blip r:embed="rId3">
              <a:alphaModFix/>
            </a:blip>
            <a:srcRect/>
            <a:stretch>
              <a:fillRect/>
            </a:stretch>
          </p:blipFill>
          <p:spPr>
            <a:xfrm>
              <a:off x="609036" y="5524515"/>
              <a:ext cx="370768" cy="37076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" name="グループ化 14"/>
          <p:cNvGrpSpPr/>
          <p:nvPr/>
        </p:nvGrpSpPr>
        <p:grpSpPr>
          <a:xfrm>
            <a:off x="11032743" y="6540023"/>
            <a:ext cx="795586" cy="143714"/>
            <a:chOff x="11032743" y="6540023"/>
            <a:chExt cx="795586" cy="143714"/>
          </a:xfrm>
        </p:grpSpPr>
        <p:sp>
          <p:nvSpPr>
            <p:cNvPr id="16" name="标题 1"/>
            <p:cNvSpPr txBox="1"/>
            <p:nvPr/>
          </p:nvSpPr>
          <p:spPr>
            <a:xfrm>
              <a:off x="11032743" y="6540023"/>
              <a:ext cx="143714" cy="14371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1250034" y="6540023"/>
              <a:ext cx="143714" cy="14371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1467325" y="6540023"/>
              <a:ext cx="143714" cy="143714"/>
            </a:xfrm>
            <a:prstGeom prst="ellipse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1684615" y="6540023"/>
              <a:ext cx="143714" cy="143714"/>
            </a:xfrm>
            <a:prstGeom prst="ellipse">
              <a:avLst/>
            </a:prstGeom>
            <a:solidFill>
              <a:schemeClr val="accent4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标题 1"/>
          <p:cNvSpPr txBox="1"/>
          <p:nvPr/>
        </p:nvSpPr>
        <p:spPr>
          <a:xfrm>
            <a:off x="1" y="1"/>
            <a:ext cx="594477" cy="594477"/>
          </a:xfrm>
          <a:custGeom>
            <a:avLst/>
            <a:gdLst>
              <a:gd name="connsiteX0" fmla="*/ 0 w 594477"/>
              <a:gd name="connsiteY0" fmla="*/ 0 h 594477"/>
              <a:gd name="connsiteX1" fmla="*/ 594477 w 594477"/>
              <a:gd name="connsiteY1" fmla="*/ 0 h 594477"/>
              <a:gd name="connsiteX2" fmla="*/ 0 w 594477"/>
              <a:gd name="connsiteY2" fmla="*/ 594477 h 594477"/>
            </a:gdLst>
            <a:ahLst/>
            <a:cxnLst/>
            <a:rect l="l" t="t" r="r" b="b"/>
            <a:pathLst>
              <a:path w="594477" h="594477">
                <a:moveTo>
                  <a:pt x="0" y="0"/>
                </a:moveTo>
                <a:lnTo>
                  <a:pt x="594477" y="0"/>
                </a:lnTo>
                <a:cubicBezTo>
                  <a:pt x="594477" y="328321"/>
                  <a:pt x="328321" y="594477"/>
                  <a:pt x="0" y="594477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30116" y="5004123"/>
            <a:ext cx="3541486" cy="397726"/>
          </a:xfrm>
          <a:prstGeom prst="roundRect">
            <a:avLst>
              <a:gd name="adj" fmla="val 19957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80916" y="4996804"/>
            <a:ext cx="343988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Here is where your presentation begins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222401" y="5004123"/>
            <a:ext cx="173387" cy="397726"/>
          </a:xfrm>
          <a:prstGeom prst="roundRect">
            <a:avLst>
              <a:gd name="adj" fmla="val 33617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724645"/>
            <a:ext cx="4145973" cy="831273"/>
          </a:xfrm>
          <a:prstGeom prst="rect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8349" y="820426"/>
            <a:ext cx="3890074" cy="63971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5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 flipH="1">
            <a:off x="660400" y="1693491"/>
            <a:ext cx="10858500" cy="0"/>
          </a:xfrm>
          <a:prstGeom prst="line">
            <a:avLst/>
          </a:prstGeom>
          <a:noFill/>
          <a:ln w="12700" cap="sq">
            <a:solidFill>
              <a:schemeClr val="tx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6838900" y="2650019"/>
            <a:ext cx="46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目標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32725" y="2613214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2613214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55347" y="2650019"/>
            <a:ext cx="46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プロジェクト概要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38900" y="3709619"/>
            <a:ext cx="46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機能要件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55347" y="3709619"/>
            <a:ext cx="46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ターゲットユーザー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659465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432725" y="3659465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838900" y="4769220"/>
            <a:ext cx="46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システム構成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55347" y="4769220"/>
            <a:ext cx="46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非機能要件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4719066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5.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432725" y="4719066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6.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8523092" y="2192612"/>
            <a:ext cx="3668908" cy="4665388"/>
          </a:xfrm>
          <a:custGeom>
            <a:avLst/>
            <a:gdLst>
              <a:gd name="connsiteX0" fmla="*/ 3161523 w 3668908"/>
              <a:gd name="connsiteY0" fmla="*/ 0 h 4665388"/>
              <a:gd name="connsiteX1" fmla="*/ 3642992 w 3668908"/>
              <a:gd name="connsiteY1" fmla="*/ 36428 h 4665388"/>
              <a:gd name="connsiteX2" fmla="*/ 3668908 w 3668908"/>
              <a:gd name="connsiteY2" fmla="*/ 41056 h 4665388"/>
              <a:gd name="connsiteX3" fmla="*/ 3668908 w 3668908"/>
              <a:gd name="connsiteY3" fmla="*/ 992829 h 4665388"/>
              <a:gd name="connsiteX4" fmla="*/ 3610731 w 3668908"/>
              <a:gd name="connsiteY4" fmla="*/ 977870 h 4665388"/>
              <a:gd name="connsiteX5" fmla="*/ 3161523 w 3668908"/>
              <a:gd name="connsiteY5" fmla="*/ 932586 h 4665388"/>
              <a:gd name="connsiteX6" fmla="*/ 932586 w 3668908"/>
              <a:gd name="connsiteY6" fmla="*/ 3161523 h 4665388"/>
              <a:gd name="connsiteX7" fmla="*/ 1441567 w 3668908"/>
              <a:gd name="connsiteY7" fmla="*/ 4579334 h 4665388"/>
              <a:gd name="connsiteX8" fmla="*/ 1519778 w 3668908"/>
              <a:gd name="connsiteY8" fmla="*/ 4665388 h 4665388"/>
              <a:gd name="connsiteX9" fmla="*/ 380083 w 3668908"/>
              <a:gd name="connsiteY9" fmla="*/ 4665388 h 4665388"/>
              <a:gd name="connsiteX10" fmla="*/ 248448 w 3668908"/>
              <a:gd name="connsiteY10" fmla="*/ 4392131 h 4665388"/>
              <a:gd name="connsiteX11" fmla="*/ 0 w 3668908"/>
              <a:gd name="connsiteY11" fmla="*/ 3161523 h 4665388"/>
              <a:gd name="connsiteX12" fmla="*/ 3161523 w 3668908"/>
              <a:gd name="connsiteY12" fmla="*/ 0 h 4665388"/>
            </a:gdLst>
            <a:ahLst/>
            <a:cxnLst/>
            <a:rect l="l" t="t" r="r" b="b"/>
            <a:pathLst>
              <a:path w="3668908" h="4665388">
                <a:moveTo>
                  <a:pt x="3161523" y="0"/>
                </a:moveTo>
                <a:cubicBezTo>
                  <a:pt x="3325216" y="0"/>
                  <a:pt x="3486004" y="12441"/>
                  <a:pt x="3642992" y="36428"/>
                </a:cubicBezTo>
                <a:lnTo>
                  <a:pt x="3668908" y="41056"/>
                </a:lnTo>
                <a:lnTo>
                  <a:pt x="3668908" y="992829"/>
                </a:lnTo>
                <a:lnTo>
                  <a:pt x="3610731" y="977870"/>
                </a:lnTo>
                <a:cubicBezTo>
                  <a:pt x="3465633" y="948179"/>
                  <a:pt x="3315399" y="932586"/>
                  <a:pt x="3161523" y="932586"/>
                </a:cubicBezTo>
                <a:cubicBezTo>
                  <a:pt x="1930515" y="932586"/>
                  <a:pt x="932586" y="1930515"/>
                  <a:pt x="932586" y="3161523"/>
                </a:cubicBezTo>
                <a:cubicBezTo>
                  <a:pt x="932586" y="3700089"/>
                  <a:pt x="1123596" y="4194042"/>
                  <a:pt x="1441567" y="4579334"/>
                </a:cubicBezTo>
                <a:lnTo>
                  <a:pt x="1519778" y="4665388"/>
                </a:lnTo>
                <a:lnTo>
                  <a:pt x="380083" y="4665388"/>
                </a:lnTo>
                <a:lnTo>
                  <a:pt x="248448" y="4392131"/>
                </a:lnTo>
                <a:cubicBezTo>
                  <a:pt x="88466" y="4013891"/>
                  <a:pt x="0" y="3598039"/>
                  <a:pt x="0" y="3161523"/>
                </a:cubicBezTo>
                <a:cubicBezTo>
                  <a:pt x="0" y="1415462"/>
                  <a:pt x="1415462" y="0"/>
                  <a:pt x="3161523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3624679" cy="5036606"/>
          </a:xfrm>
          <a:custGeom>
            <a:avLst/>
            <a:gdLst>
              <a:gd name="connsiteX0" fmla="*/ 1395599 w 3624679"/>
              <a:gd name="connsiteY0" fmla="*/ 0 h 5036606"/>
              <a:gd name="connsiteX1" fmla="*/ 3004395 w 3624679"/>
              <a:gd name="connsiteY1" fmla="*/ 0 h 5036606"/>
              <a:gd name="connsiteX2" fmla="*/ 3084741 w 3624679"/>
              <a:gd name="connsiteY2" fmla="*/ 107446 h 5036606"/>
              <a:gd name="connsiteX3" fmla="*/ 3624679 w 3624679"/>
              <a:gd name="connsiteY3" fmla="*/ 1875083 h 5036606"/>
              <a:gd name="connsiteX4" fmla="*/ 463156 w 3624679"/>
              <a:gd name="connsiteY4" fmla="*/ 5036606 h 5036606"/>
              <a:gd name="connsiteX5" fmla="*/ 139909 w 3624679"/>
              <a:gd name="connsiteY5" fmla="*/ 5020284 h 5036606"/>
              <a:gd name="connsiteX6" fmla="*/ 0 w 3624679"/>
              <a:gd name="connsiteY6" fmla="*/ 5002505 h 5036606"/>
              <a:gd name="connsiteX7" fmla="*/ 0 w 3624679"/>
              <a:gd name="connsiteY7" fmla="*/ 3917987 h 5036606"/>
              <a:gd name="connsiteX8" fmla="*/ 40747 w 3624679"/>
              <a:gd name="connsiteY8" fmla="*/ 3928464 h 5036606"/>
              <a:gd name="connsiteX9" fmla="*/ 463156 w 3624679"/>
              <a:gd name="connsiteY9" fmla="*/ 3971046 h 5036606"/>
              <a:gd name="connsiteX10" fmla="*/ 2559119 w 3624679"/>
              <a:gd name="connsiteY10" fmla="*/ 1875083 h 5036606"/>
              <a:gd name="connsiteX11" fmla="*/ 1462216 w 3624679"/>
              <a:gd name="connsiteY11" fmla="*/ 32092 h 5036606"/>
            </a:gdLst>
            <a:ahLst/>
            <a:cxnLst/>
            <a:rect l="l" t="t" r="r" b="b"/>
            <a:pathLst>
              <a:path w="3624679" h="5036606">
                <a:moveTo>
                  <a:pt x="1395599" y="0"/>
                </a:moveTo>
                <a:lnTo>
                  <a:pt x="3004395" y="0"/>
                </a:lnTo>
                <a:lnTo>
                  <a:pt x="3084741" y="107446"/>
                </a:lnTo>
                <a:cubicBezTo>
                  <a:pt x="3425630" y="612028"/>
                  <a:pt x="3624679" y="1220310"/>
                  <a:pt x="3624679" y="1875083"/>
                </a:cubicBezTo>
                <a:cubicBezTo>
                  <a:pt x="3624679" y="3621144"/>
                  <a:pt x="2209217" y="5036606"/>
                  <a:pt x="463156" y="5036606"/>
                </a:cubicBezTo>
                <a:cubicBezTo>
                  <a:pt x="354027" y="5036606"/>
                  <a:pt x="246190" y="5031077"/>
                  <a:pt x="139909" y="5020284"/>
                </a:cubicBezTo>
                <a:lnTo>
                  <a:pt x="0" y="5002505"/>
                </a:lnTo>
                <a:lnTo>
                  <a:pt x="0" y="3917987"/>
                </a:lnTo>
                <a:lnTo>
                  <a:pt x="40747" y="3928464"/>
                </a:lnTo>
                <a:cubicBezTo>
                  <a:pt x="177189" y="3956384"/>
                  <a:pt x="318460" y="3971046"/>
                  <a:pt x="463156" y="3971046"/>
                </a:cubicBezTo>
                <a:cubicBezTo>
                  <a:pt x="1620724" y="3971046"/>
                  <a:pt x="2559119" y="3032651"/>
                  <a:pt x="2559119" y="1875083"/>
                </a:cubicBezTo>
                <a:cubicBezTo>
                  <a:pt x="2559119" y="1079255"/>
                  <a:pt x="2115581" y="387021"/>
                  <a:pt x="1462216" y="32092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63404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74400" y="2733341"/>
            <a:ext cx="8043201" cy="22108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プロジェクト概要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126010" y="506241"/>
            <a:ext cx="1939980" cy="29013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680916" y="6441308"/>
            <a:ext cx="1109550" cy="290456"/>
            <a:chOff x="680916" y="6441308"/>
            <a:chExt cx="1109550" cy="290456"/>
          </a:xfrm>
        </p:grpSpPr>
        <p:sp>
          <p:nvSpPr>
            <p:cNvPr id="8" name="标题 1"/>
            <p:cNvSpPr txBox="1"/>
            <p:nvPr/>
          </p:nvSpPr>
          <p:spPr>
            <a:xfrm>
              <a:off x="680916" y="6441308"/>
              <a:ext cx="290456" cy="290456"/>
            </a:xfrm>
            <a:prstGeom prst="chevron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953947" y="6441308"/>
              <a:ext cx="290456" cy="290456"/>
            </a:xfrm>
            <a:prstGeom prst="chevr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26978" y="6441308"/>
              <a:ext cx="290456" cy="290456"/>
            </a:xfrm>
            <a:prstGeom prst="chevron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500010" y="6441308"/>
              <a:ext cx="290456" cy="290456"/>
            </a:xfrm>
            <a:prstGeom prst="chevron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11032743" y="6540023"/>
            <a:ext cx="795586" cy="143714"/>
            <a:chOff x="11032743" y="6540023"/>
            <a:chExt cx="795586" cy="143714"/>
          </a:xfrm>
        </p:grpSpPr>
        <p:sp>
          <p:nvSpPr>
            <p:cNvPr id="13" name="标题 1"/>
            <p:cNvSpPr txBox="1"/>
            <p:nvPr/>
          </p:nvSpPr>
          <p:spPr>
            <a:xfrm>
              <a:off x="11032743" y="6540023"/>
              <a:ext cx="143714" cy="14371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250034" y="6540023"/>
              <a:ext cx="143714" cy="14371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1467325" y="6540023"/>
              <a:ext cx="143714" cy="143714"/>
            </a:xfrm>
            <a:prstGeom prst="ellipse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1684615" y="6540023"/>
              <a:ext cx="143714" cy="143714"/>
            </a:xfrm>
            <a:prstGeom prst="ellipse">
              <a:avLst/>
            </a:prstGeom>
            <a:solidFill>
              <a:schemeClr val="accent4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标题 1"/>
          <p:cNvSpPr txBox="1"/>
          <p:nvPr/>
        </p:nvSpPr>
        <p:spPr>
          <a:xfrm rot="2700000">
            <a:off x="5530549" y="1357261"/>
            <a:ext cx="1130905" cy="1130905"/>
          </a:xfrm>
          <a:prstGeom prst="roundRect">
            <a:avLst>
              <a:gd name="adj" fmla="val 16196"/>
            </a:avLst>
          </a:pr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18259" y="661693"/>
            <a:ext cx="1355483" cy="1671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/>
            <a:r>
              <a:rPr kumimoji="1" lang="en-US" altLang="zh-CN" sz="5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01</a:t>
            </a:r>
            <a:endParaRPr kumimoji="1" lang="zh-CN" altLang="en-US"/>
          </a:p>
        </p:txBody>
      </p:sp>
      <p:grpSp>
        <p:nvGrpSpPr>
          <p:cNvPr id="19" name="グループ化 18"/>
          <p:cNvGrpSpPr/>
          <p:nvPr/>
        </p:nvGrpSpPr>
        <p:grpSpPr>
          <a:xfrm>
            <a:off x="5435220" y="5215084"/>
            <a:ext cx="1321560" cy="303056"/>
            <a:chOff x="5435220" y="5215084"/>
            <a:chExt cx="1321560" cy="303056"/>
          </a:xfrm>
        </p:grpSpPr>
        <p:grpSp>
          <p:nvGrpSpPr>
            <p:cNvPr id="20" name="グループ化 19"/>
            <p:cNvGrpSpPr/>
            <p:nvPr/>
          </p:nvGrpSpPr>
          <p:grpSpPr>
            <a:xfrm>
              <a:off x="5944472" y="5215084"/>
              <a:ext cx="303056" cy="303056"/>
              <a:chOff x="5944472" y="5215084"/>
              <a:chExt cx="303056" cy="303056"/>
            </a:xfrm>
          </p:grpSpPr>
          <p:sp>
            <p:nvSpPr>
              <p:cNvPr id="21" name="标题 1"/>
              <p:cNvSpPr txBox="1"/>
              <p:nvPr/>
            </p:nvSpPr>
            <p:spPr>
              <a:xfrm>
                <a:off x="5944472" y="5215084"/>
                <a:ext cx="303056" cy="303056"/>
              </a:xfrm>
              <a:prstGeom prst="ellipse">
                <a:avLst/>
              </a:prstGeom>
              <a:solidFill>
                <a:schemeClr val="accent2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2" name="図 21"/>
              <p:cNvPicPr>
                <a:picLocks noChangeAspect="1"/>
              </p:cNvPicPr>
              <p:nvPr/>
            </p:nvPicPr>
            <p:blipFill>
              <a:blip r:embed="rId2">
                <a:alphaModFix/>
              </a:blip>
              <a:srcRect/>
              <a:stretch>
                <a:fillRect/>
              </a:stretch>
            </p:blipFill>
            <p:spPr>
              <a:xfrm>
                <a:off x="6015038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3" name="グループ化 22"/>
            <p:cNvGrpSpPr/>
            <p:nvPr/>
          </p:nvGrpSpPr>
          <p:grpSpPr>
            <a:xfrm>
              <a:off x="5435220" y="5215084"/>
              <a:ext cx="303056" cy="303056"/>
              <a:chOff x="5435220" y="5215084"/>
              <a:chExt cx="303056" cy="303056"/>
            </a:xfrm>
          </p:grpSpPr>
          <p:sp>
            <p:nvSpPr>
              <p:cNvPr id="24" name="标题 1"/>
              <p:cNvSpPr txBox="1"/>
              <p:nvPr/>
            </p:nvSpPr>
            <p:spPr>
              <a:xfrm>
                <a:off x="5435220" y="5215084"/>
                <a:ext cx="303056" cy="303056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5" name="図 24"/>
              <p:cNvPicPr>
                <a:picLocks noChangeAspect="1"/>
              </p:cNvPicPr>
              <p:nvPr/>
            </p:nvPicPr>
            <p:blipFill>
              <a:blip r:embed="rId3">
                <a:alphaModFix/>
              </a:blip>
              <a:srcRect/>
              <a:stretch>
                <a:fillRect/>
              </a:stretch>
            </p:blipFill>
            <p:spPr>
              <a:xfrm>
                <a:off x="5505786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グループ化 25"/>
            <p:cNvGrpSpPr/>
            <p:nvPr/>
          </p:nvGrpSpPr>
          <p:grpSpPr>
            <a:xfrm>
              <a:off x="6453724" y="5215084"/>
              <a:ext cx="303056" cy="303056"/>
              <a:chOff x="6453724" y="5215084"/>
              <a:chExt cx="303056" cy="303056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6453724" y="5215084"/>
                <a:ext cx="303056" cy="303056"/>
              </a:xfrm>
              <a:prstGeom prst="ellipse">
                <a:avLst/>
              </a:prstGeom>
              <a:solidFill>
                <a:schemeClr val="accent3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8" name="図 27"/>
              <p:cNvPicPr>
                <a:picLocks noChangeAspect="1"/>
              </p:cNvPicPr>
              <p:nvPr/>
            </p:nvPicPr>
            <p:blipFill>
              <a:blip r:embed="rId4">
                <a:alphaModFix/>
              </a:blip>
              <a:srcRect/>
              <a:stretch>
                <a:fillRect/>
              </a:stretch>
            </p:blipFill>
            <p:spPr>
              <a:xfrm>
                <a:off x="6524290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9" name="标题 1"/>
          <p:cNvSpPr txBox="1"/>
          <p:nvPr/>
        </p:nvSpPr>
        <p:spPr>
          <a:xfrm>
            <a:off x="39585" y="5951768"/>
            <a:ext cx="1828725" cy="542927"/>
          </a:xfrm>
          <a:custGeom>
            <a:avLst/>
            <a:gdLst>
              <a:gd name="connsiteX0" fmla="*/ 1757065 w 1828725"/>
              <a:gd name="connsiteY0" fmla="*/ 399607 h 542927"/>
              <a:gd name="connsiteX1" fmla="*/ 1828725 w 1828725"/>
              <a:gd name="connsiteY1" fmla="*/ 471267 h 542927"/>
              <a:gd name="connsiteX2" fmla="*/ 1757065 w 1828725"/>
              <a:gd name="connsiteY2" fmla="*/ 542927 h 542927"/>
              <a:gd name="connsiteX3" fmla="*/ 1685405 w 1828725"/>
              <a:gd name="connsiteY3" fmla="*/ 471267 h 542927"/>
              <a:gd name="connsiteX4" fmla="*/ 1757065 w 1828725"/>
              <a:gd name="connsiteY4" fmla="*/ 399607 h 542927"/>
              <a:gd name="connsiteX5" fmla="*/ 1546386 w 1828725"/>
              <a:gd name="connsiteY5" fmla="*/ 399607 h 542927"/>
              <a:gd name="connsiteX6" fmla="*/ 1618046 w 1828725"/>
              <a:gd name="connsiteY6" fmla="*/ 471267 h 542927"/>
              <a:gd name="connsiteX7" fmla="*/ 1546386 w 1828725"/>
              <a:gd name="connsiteY7" fmla="*/ 542927 h 542927"/>
              <a:gd name="connsiteX8" fmla="*/ 1474726 w 1828725"/>
              <a:gd name="connsiteY8" fmla="*/ 471267 h 542927"/>
              <a:gd name="connsiteX9" fmla="*/ 1546386 w 1828725"/>
              <a:gd name="connsiteY9" fmla="*/ 399607 h 542927"/>
              <a:gd name="connsiteX10" fmla="*/ 1335711 w 1828725"/>
              <a:gd name="connsiteY10" fmla="*/ 399607 h 542927"/>
              <a:gd name="connsiteX11" fmla="*/ 1407371 w 1828725"/>
              <a:gd name="connsiteY11" fmla="*/ 471267 h 542927"/>
              <a:gd name="connsiteX12" fmla="*/ 1335711 w 1828725"/>
              <a:gd name="connsiteY12" fmla="*/ 542927 h 542927"/>
              <a:gd name="connsiteX13" fmla="*/ 1264051 w 1828725"/>
              <a:gd name="connsiteY13" fmla="*/ 471267 h 542927"/>
              <a:gd name="connsiteX14" fmla="*/ 1335711 w 1828725"/>
              <a:gd name="connsiteY14" fmla="*/ 399607 h 542927"/>
              <a:gd name="connsiteX15" fmla="*/ 1125036 w 1828725"/>
              <a:gd name="connsiteY15" fmla="*/ 399607 h 542927"/>
              <a:gd name="connsiteX16" fmla="*/ 1196696 w 1828725"/>
              <a:gd name="connsiteY16" fmla="*/ 471267 h 542927"/>
              <a:gd name="connsiteX17" fmla="*/ 1125036 w 1828725"/>
              <a:gd name="connsiteY17" fmla="*/ 542927 h 542927"/>
              <a:gd name="connsiteX18" fmla="*/ 1053376 w 1828725"/>
              <a:gd name="connsiteY18" fmla="*/ 471267 h 542927"/>
              <a:gd name="connsiteX19" fmla="*/ 1125036 w 1828725"/>
              <a:gd name="connsiteY19" fmla="*/ 399607 h 542927"/>
              <a:gd name="connsiteX20" fmla="*/ 914361 w 1828725"/>
              <a:gd name="connsiteY20" fmla="*/ 399607 h 542927"/>
              <a:gd name="connsiteX21" fmla="*/ 986021 w 1828725"/>
              <a:gd name="connsiteY21" fmla="*/ 471267 h 542927"/>
              <a:gd name="connsiteX22" fmla="*/ 914361 w 1828725"/>
              <a:gd name="connsiteY22" fmla="*/ 542927 h 542927"/>
              <a:gd name="connsiteX23" fmla="*/ 842701 w 1828725"/>
              <a:gd name="connsiteY23" fmla="*/ 471267 h 542927"/>
              <a:gd name="connsiteX24" fmla="*/ 914361 w 1828725"/>
              <a:gd name="connsiteY24" fmla="*/ 399607 h 542927"/>
              <a:gd name="connsiteX25" fmla="*/ 703686 w 1828725"/>
              <a:gd name="connsiteY25" fmla="*/ 399607 h 542927"/>
              <a:gd name="connsiteX26" fmla="*/ 775346 w 1828725"/>
              <a:gd name="connsiteY26" fmla="*/ 471267 h 542927"/>
              <a:gd name="connsiteX27" fmla="*/ 703686 w 1828725"/>
              <a:gd name="connsiteY27" fmla="*/ 542927 h 542927"/>
              <a:gd name="connsiteX28" fmla="*/ 632026 w 1828725"/>
              <a:gd name="connsiteY28" fmla="*/ 471267 h 542927"/>
              <a:gd name="connsiteX29" fmla="*/ 703686 w 1828725"/>
              <a:gd name="connsiteY29" fmla="*/ 399607 h 542927"/>
              <a:gd name="connsiteX30" fmla="*/ 493010 w 1828725"/>
              <a:gd name="connsiteY30" fmla="*/ 399607 h 542927"/>
              <a:gd name="connsiteX31" fmla="*/ 564670 w 1828725"/>
              <a:gd name="connsiteY31" fmla="*/ 471267 h 542927"/>
              <a:gd name="connsiteX32" fmla="*/ 493010 w 1828725"/>
              <a:gd name="connsiteY32" fmla="*/ 542927 h 542927"/>
              <a:gd name="connsiteX33" fmla="*/ 421350 w 1828725"/>
              <a:gd name="connsiteY33" fmla="*/ 471267 h 542927"/>
              <a:gd name="connsiteX34" fmla="*/ 493010 w 1828725"/>
              <a:gd name="connsiteY34" fmla="*/ 399607 h 542927"/>
              <a:gd name="connsiteX35" fmla="*/ 282335 w 1828725"/>
              <a:gd name="connsiteY35" fmla="*/ 399607 h 542927"/>
              <a:gd name="connsiteX36" fmla="*/ 353995 w 1828725"/>
              <a:gd name="connsiteY36" fmla="*/ 471267 h 542927"/>
              <a:gd name="connsiteX37" fmla="*/ 282335 w 1828725"/>
              <a:gd name="connsiteY37" fmla="*/ 542927 h 542927"/>
              <a:gd name="connsiteX38" fmla="*/ 210675 w 1828725"/>
              <a:gd name="connsiteY38" fmla="*/ 471267 h 542927"/>
              <a:gd name="connsiteX39" fmla="*/ 282335 w 1828725"/>
              <a:gd name="connsiteY39" fmla="*/ 399607 h 542927"/>
              <a:gd name="connsiteX40" fmla="*/ 71661 w 1828725"/>
              <a:gd name="connsiteY40" fmla="*/ 399607 h 542927"/>
              <a:gd name="connsiteX41" fmla="*/ 143321 w 1828725"/>
              <a:gd name="connsiteY41" fmla="*/ 471267 h 542927"/>
              <a:gd name="connsiteX42" fmla="*/ 71661 w 1828725"/>
              <a:gd name="connsiteY42" fmla="*/ 542927 h 542927"/>
              <a:gd name="connsiteX43" fmla="*/ 1 w 1828725"/>
              <a:gd name="connsiteY43" fmla="*/ 471267 h 542927"/>
              <a:gd name="connsiteX44" fmla="*/ 71661 w 1828725"/>
              <a:gd name="connsiteY44" fmla="*/ 399607 h 542927"/>
              <a:gd name="connsiteX45" fmla="*/ 1757065 w 1828725"/>
              <a:gd name="connsiteY45" fmla="*/ 199804 h 542927"/>
              <a:gd name="connsiteX46" fmla="*/ 1828725 w 1828725"/>
              <a:gd name="connsiteY46" fmla="*/ 271464 h 542927"/>
              <a:gd name="connsiteX47" fmla="*/ 1757065 w 1828725"/>
              <a:gd name="connsiteY47" fmla="*/ 343124 h 542927"/>
              <a:gd name="connsiteX48" fmla="*/ 1685405 w 1828725"/>
              <a:gd name="connsiteY48" fmla="*/ 271464 h 542927"/>
              <a:gd name="connsiteX49" fmla="*/ 1757065 w 1828725"/>
              <a:gd name="connsiteY49" fmla="*/ 199804 h 542927"/>
              <a:gd name="connsiteX50" fmla="*/ 1546386 w 1828725"/>
              <a:gd name="connsiteY50" fmla="*/ 199804 h 542927"/>
              <a:gd name="connsiteX51" fmla="*/ 1618046 w 1828725"/>
              <a:gd name="connsiteY51" fmla="*/ 271464 h 542927"/>
              <a:gd name="connsiteX52" fmla="*/ 1546386 w 1828725"/>
              <a:gd name="connsiteY52" fmla="*/ 343124 h 542927"/>
              <a:gd name="connsiteX53" fmla="*/ 1474726 w 1828725"/>
              <a:gd name="connsiteY53" fmla="*/ 271464 h 542927"/>
              <a:gd name="connsiteX54" fmla="*/ 1546386 w 1828725"/>
              <a:gd name="connsiteY54" fmla="*/ 199804 h 542927"/>
              <a:gd name="connsiteX55" fmla="*/ 1335711 w 1828725"/>
              <a:gd name="connsiteY55" fmla="*/ 199804 h 542927"/>
              <a:gd name="connsiteX56" fmla="*/ 1407371 w 1828725"/>
              <a:gd name="connsiteY56" fmla="*/ 271464 h 542927"/>
              <a:gd name="connsiteX57" fmla="*/ 1335711 w 1828725"/>
              <a:gd name="connsiteY57" fmla="*/ 343124 h 542927"/>
              <a:gd name="connsiteX58" fmla="*/ 1264051 w 1828725"/>
              <a:gd name="connsiteY58" fmla="*/ 271464 h 542927"/>
              <a:gd name="connsiteX59" fmla="*/ 1335711 w 1828725"/>
              <a:gd name="connsiteY59" fmla="*/ 199804 h 542927"/>
              <a:gd name="connsiteX60" fmla="*/ 1125036 w 1828725"/>
              <a:gd name="connsiteY60" fmla="*/ 199804 h 542927"/>
              <a:gd name="connsiteX61" fmla="*/ 1196696 w 1828725"/>
              <a:gd name="connsiteY61" fmla="*/ 271464 h 542927"/>
              <a:gd name="connsiteX62" fmla="*/ 1125036 w 1828725"/>
              <a:gd name="connsiteY62" fmla="*/ 343124 h 542927"/>
              <a:gd name="connsiteX63" fmla="*/ 1053376 w 1828725"/>
              <a:gd name="connsiteY63" fmla="*/ 271464 h 542927"/>
              <a:gd name="connsiteX64" fmla="*/ 1125036 w 1828725"/>
              <a:gd name="connsiteY64" fmla="*/ 199804 h 542927"/>
              <a:gd name="connsiteX65" fmla="*/ 914361 w 1828725"/>
              <a:gd name="connsiteY65" fmla="*/ 199804 h 542927"/>
              <a:gd name="connsiteX66" fmla="*/ 986021 w 1828725"/>
              <a:gd name="connsiteY66" fmla="*/ 271464 h 542927"/>
              <a:gd name="connsiteX67" fmla="*/ 914361 w 1828725"/>
              <a:gd name="connsiteY67" fmla="*/ 343124 h 542927"/>
              <a:gd name="connsiteX68" fmla="*/ 842701 w 1828725"/>
              <a:gd name="connsiteY68" fmla="*/ 271464 h 542927"/>
              <a:gd name="connsiteX69" fmla="*/ 914361 w 1828725"/>
              <a:gd name="connsiteY69" fmla="*/ 199804 h 542927"/>
              <a:gd name="connsiteX70" fmla="*/ 703687 w 1828725"/>
              <a:gd name="connsiteY70" fmla="*/ 199804 h 542927"/>
              <a:gd name="connsiteX71" fmla="*/ 775346 w 1828725"/>
              <a:gd name="connsiteY71" fmla="*/ 271464 h 542927"/>
              <a:gd name="connsiteX72" fmla="*/ 703687 w 1828725"/>
              <a:gd name="connsiteY72" fmla="*/ 343124 h 542927"/>
              <a:gd name="connsiteX73" fmla="*/ 632026 w 1828725"/>
              <a:gd name="connsiteY73" fmla="*/ 271464 h 542927"/>
              <a:gd name="connsiteX74" fmla="*/ 703687 w 1828725"/>
              <a:gd name="connsiteY74" fmla="*/ 199804 h 542927"/>
              <a:gd name="connsiteX75" fmla="*/ 493010 w 1828725"/>
              <a:gd name="connsiteY75" fmla="*/ 199804 h 542927"/>
              <a:gd name="connsiteX76" fmla="*/ 564671 w 1828725"/>
              <a:gd name="connsiteY76" fmla="*/ 271464 h 542927"/>
              <a:gd name="connsiteX77" fmla="*/ 493010 w 1828725"/>
              <a:gd name="connsiteY77" fmla="*/ 343124 h 542927"/>
              <a:gd name="connsiteX78" fmla="*/ 421350 w 1828725"/>
              <a:gd name="connsiteY78" fmla="*/ 271464 h 542927"/>
              <a:gd name="connsiteX79" fmla="*/ 493010 w 1828725"/>
              <a:gd name="connsiteY79" fmla="*/ 199804 h 542927"/>
              <a:gd name="connsiteX80" fmla="*/ 282336 w 1828725"/>
              <a:gd name="connsiteY80" fmla="*/ 199804 h 542927"/>
              <a:gd name="connsiteX81" fmla="*/ 353996 w 1828725"/>
              <a:gd name="connsiteY81" fmla="*/ 271464 h 542927"/>
              <a:gd name="connsiteX82" fmla="*/ 282336 w 1828725"/>
              <a:gd name="connsiteY82" fmla="*/ 343124 h 542927"/>
              <a:gd name="connsiteX83" fmla="*/ 210675 w 1828725"/>
              <a:gd name="connsiteY83" fmla="*/ 271464 h 542927"/>
              <a:gd name="connsiteX84" fmla="*/ 282336 w 1828725"/>
              <a:gd name="connsiteY84" fmla="*/ 199804 h 542927"/>
              <a:gd name="connsiteX85" fmla="*/ 71660 w 1828725"/>
              <a:gd name="connsiteY85" fmla="*/ 199804 h 542927"/>
              <a:gd name="connsiteX86" fmla="*/ 143320 w 1828725"/>
              <a:gd name="connsiteY86" fmla="*/ 271464 h 542927"/>
              <a:gd name="connsiteX87" fmla="*/ 71660 w 1828725"/>
              <a:gd name="connsiteY87" fmla="*/ 343124 h 542927"/>
              <a:gd name="connsiteX88" fmla="*/ 0 w 1828725"/>
              <a:gd name="connsiteY88" fmla="*/ 271464 h 542927"/>
              <a:gd name="connsiteX89" fmla="*/ 71660 w 1828725"/>
              <a:gd name="connsiteY89" fmla="*/ 199804 h 542927"/>
              <a:gd name="connsiteX90" fmla="*/ 1757065 w 1828725"/>
              <a:gd name="connsiteY90" fmla="*/ 0 h 542927"/>
              <a:gd name="connsiteX91" fmla="*/ 1828725 w 1828725"/>
              <a:gd name="connsiteY91" fmla="*/ 71660 h 542927"/>
              <a:gd name="connsiteX92" fmla="*/ 1757065 w 1828725"/>
              <a:gd name="connsiteY92" fmla="*/ 143320 h 542927"/>
              <a:gd name="connsiteX93" fmla="*/ 1685405 w 1828725"/>
              <a:gd name="connsiteY93" fmla="*/ 71660 h 542927"/>
              <a:gd name="connsiteX94" fmla="*/ 1757065 w 1828725"/>
              <a:gd name="connsiteY94" fmla="*/ 0 h 542927"/>
              <a:gd name="connsiteX95" fmla="*/ 1546386 w 1828725"/>
              <a:gd name="connsiteY95" fmla="*/ 0 h 542927"/>
              <a:gd name="connsiteX96" fmla="*/ 1618046 w 1828725"/>
              <a:gd name="connsiteY96" fmla="*/ 71660 h 542927"/>
              <a:gd name="connsiteX97" fmla="*/ 1546386 w 1828725"/>
              <a:gd name="connsiteY97" fmla="*/ 143320 h 542927"/>
              <a:gd name="connsiteX98" fmla="*/ 1474726 w 1828725"/>
              <a:gd name="connsiteY98" fmla="*/ 71660 h 542927"/>
              <a:gd name="connsiteX99" fmla="*/ 1546386 w 1828725"/>
              <a:gd name="connsiteY99" fmla="*/ 0 h 542927"/>
              <a:gd name="connsiteX100" fmla="*/ 1335711 w 1828725"/>
              <a:gd name="connsiteY100" fmla="*/ 0 h 542927"/>
              <a:gd name="connsiteX101" fmla="*/ 1407371 w 1828725"/>
              <a:gd name="connsiteY101" fmla="*/ 71660 h 542927"/>
              <a:gd name="connsiteX102" fmla="*/ 1335711 w 1828725"/>
              <a:gd name="connsiteY102" fmla="*/ 143320 h 542927"/>
              <a:gd name="connsiteX103" fmla="*/ 1264051 w 1828725"/>
              <a:gd name="connsiteY103" fmla="*/ 71660 h 542927"/>
              <a:gd name="connsiteX104" fmla="*/ 1335711 w 1828725"/>
              <a:gd name="connsiteY104" fmla="*/ 0 h 542927"/>
              <a:gd name="connsiteX105" fmla="*/ 1125036 w 1828725"/>
              <a:gd name="connsiteY105" fmla="*/ 0 h 542927"/>
              <a:gd name="connsiteX106" fmla="*/ 1196696 w 1828725"/>
              <a:gd name="connsiteY106" fmla="*/ 71660 h 542927"/>
              <a:gd name="connsiteX107" fmla="*/ 1125036 w 1828725"/>
              <a:gd name="connsiteY107" fmla="*/ 143320 h 542927"/>
              <a:gd name="connsiteX108" fmla="*/ 1053376 w 1828725"/>
              <a:gd name="connsiteY108" fmla="*/ 71660 h 542927"/>
              <a:gd name="connsiteX109" fmla="*/ 1125036 w 1828725"/>
              <a:gd name="connsiteY109" fmla="*/ 0 h 542927"/>
              <a:gd name="connsiteX110" fmla="*/ 914361 w 1828725"/>
              <a:gd name="connsiteY110" fmla="*/ 0 h 542927"/>
              <a:gd name="connsiteX111" fmla="*/ 986021 w 1828725"/>
              <a:gd name="connsiteY111" fmla="*/ 71660 h 542927"/>
              <a:gd name="connsiteX112" fmla="*/ 914361 w 1828725"/>
              <a:gd name="connsiteY112" fmla="*/ 143320 h 542927"/>
              <a:gd name="connsiteX113" fmla="*/ 842701 w 1828725"/>
              <a:gd name="connsiteY113" fmla="*/ 71660 h 542927"/>
              <a:gd name="connsiteX114" fmla="*/ 914361 w 1828725"/>
              <a:gd name="connsiteY114" fmla="*/ 0 h 542927"/>
              <a:gd name="connsiteX115" fmla="*/ 703687 w 1828725"/>
              <a:gd name="connsiteY115" fmla="*/ 0 h 542927"/>
              <a:gd name="connsiteX116" fmla="*/ 775346 w 1828725"/>
              <a:gd name="connsiteY116" fmla="*/ 71660 h 542927"/>
              <a:gd name="connsiteX117" fmla="*/ 703687 w 1828725"/>
              <a:gd name="connsiteY117" fmla="*/ 143320 h 542927"/>
              <a:gd name="connsiteX118" fmla="*/ 632027 w 1828725"/>
              <a:gd name="connsiteY118" fmla="*/ 71660 h 542927"/>
              <a:gd name="connsiteX119" fmla="*/ 703687 w 1828725"/>
              <a:gd name="connsiteY119" fmla="*/ 0 h 542927"/>
              <a:gd name="connsiteX120" fmla="*/ 493010 w 1828725"/>
              <a:gd name="connsiteY120" fmla="*/ 0 h 542927"/>
              <a:gd name="connsiteX121" fmla="*/ 564671 w 1828725"/>
              <a:gd name="connsiteY121" fmla="*/ 71660 h 542927"/>
              <a:gd name="connsiteX122" fmla="*/ 493010 w 1828725"/>
              <a:gd name="connsiteY122" fmla="*/ 143320 h 542927"/>
              <a:gd name="connsiteX123" fmla="*/ 421351 w 1828725"/>
              <a:gd name="connsiteY123" fmla="*/ 71660 h 542927"/>
              <a:gd name="connsiteX124" fmla="*/ 493010 w 1828725"/>
              <a:gd name="connsiteY124" fmla="*/ 0 h 542927"/>
              <a:gd name="connsiteX125" fmla="*/ 282336 w 1828725"/>
              <a:gd name="connsiteY125" fmla="*/ 0 h 542927"/>
              <a:gd name="connsiteX126" fmla="*/ 353996 w 1828725"/>
              <a:gd name="connsiteY126" fmla="*/ 71660 h 542927"/>
              <a:gd name="connsiteX127" fmla="*/ 282336 w 1828725"/>
              <a:gd name="connsiteY127" fmla="*/ 143320 h 542927"/>
              <a:gd name="connsiteX128" fmla="*/ 210676 w 1828725"/>
              <a:gd name="connsiteY128" fmla="*/ 71660 h 542927"/>
              <a:gd name="connsiteX129" fmla="*/ 282336 w 1828725"/>
              <a:gd name="connsiteY129" fmla="*/ 0 h 542927"/>
              <a:gd name="connsiteX130" fmla="*/ 71660 w 1828725"/>
              <a:gd name="connsiteY130" fmla="*/ 0 h 542927"/>
              <a:gd name="connsiteX131" fmla="*/ 143320 w 1828725"/>
              <a:gd name="connsiteY131" fmla="*/ 71660 h 542927"/>
              <a:gd name="connsiteX132" fmla="*/ 71660 w 1828725"/>
              <a:gd name="connsiteY132" fmla="*/ 143320 h 542927"/>
              <a:gd name="connsiteX133" fmla="*/ 0 w 1828725"/>
              <a:gd name="connsiteY133" fmla="*/ 71660 h 542927"/>
              <a:gd name="connsiteX134" fmla="*/ 71660 w 1828725"/>
              <a:gd name="connsiteY134" fmla="*/ 0 h 542927"/>
            </a:gdLst>
            <a:ahLst/>
            <a:cxnLst/>
            <a:rect l="l" t="t" r="r" b="b"/>
            <a:pathLst>
              <a:path w="1828725" h="542927">
                <a:moveTo>
                  <a:pt x="1757065" y="399607"/>
                </a:moveTo>
                <a:cubicBezTo>
                  <a:pt x="1796642" y="399607"/>
                  <a:pt x="1828725" y="431690"/>
                  <a:pt x="1828725" y="471267"/>
                </a:cubicBezTo>
                <a:cubicBezTo>
                  <a:pt x="1828725" y="510844"/>
                  <a:pt x="1796642" y="542927"/>
                  <a:pt x="1757065" y="542927"/>
                </a:cubicBezTo>
                <a:cubicBezTo>
                  <a:pt x="1717488" y="542927"/>
                  <a:pt x="1685405" y="510844"/>
                  <a:pt x="1685405" y="471267"/>
                </a:cubicBezTo>
                <a:cubicBezTo>
                  <a:pt x="1685405" y="431690"/>
                  <a:pt x="1717488" y="399607"/>
                  <a:pt x="1757065" y="399607"/>
                </a:cubicBezTo>
                <a:close/>
                <a:moveTo>
                  <a:pt x="1546386" y="399607"/>
                </a:moveTo>
                <a:cubicBezTo>
                  <a:pt x="1585963" y="399607"/>
                  <a:pt x="1618046" y="431690"/>
                  <a:pt x="1618046" y="471267"/>
                </a:cubicBezTo>
                <a:cubicBezTo>
                  <a:pt x="1618046" y="510844"/>
                  <a:pt x="1585963" y="542927"/>
                  <a:pt x="1546386" y="542927"/>
                </a:cubicBezTo>
                <a:cubicBezTo>
                  <a:pt x="1506809" y="542927"/>
                  <a:pt x="1474726" y="510844"/>
                  <a:pt x="1474726" y="471267"/>
                </a:cubicBezTo>
                <a:cubicBezTo>
                  <a:pt x="1474726" y="431690"/>
                  <a:pt x="1506809" y="399607"/>
                  <a:pt x="1546386" y="399607"/>
                </a:cubicBezTo>
                <a:close/>
                <a:moveTo>
                  <a:pt x="1335711" y="399607"/>
                </a:moveTo>
                <a:cubicBezTo>
                  <a:pt x="1375288" y="399607"/>
                  <a:pt x="1407371" y="431690"/>
                  <a:pt x="1407371" y="471267"/>
                </a:cubicBezTo>
                <a:cubicBezTo>
                  <a:pt x="1407371" y="510844"/>
                  <a:pt x="1375288" y="542927"/>
                  <a:pt x="1335711" y="542927"/>
                </a:cubicBezTo>
                <a:cubicBezTo>
                  <a:pt x="1296134" y="542927"/>
                  <a:pt x="1264051" y="510844"/>
                  <a:pt x="1264051" y="471267"/>
                </a:cubicBezTo>
                <a:cubicBezTo>
                  <a:pt x="1264051" y="431690"/>
                  <a:pt x="1296134" y="399607"/>
                  <a:pt x="1335711" y="399607"/>
                </a:cubicBezTo>
                <a:close/>
                <a:moveTo>
                  <a:pt x="1125036" y="399607"/>
                </a:moveTo>
                <a:cubicBezTo>
                  <a:pt x="1164613" y="399607"/>
                  <a:pt x="1196696" y="431690"/>
                  <a:pt x="1196696" y="471267"/>
                </a:cubicBezTo>
                <a:cubicBezTo>
                  <a:pt x="1196696" y="510844"/>
                  <a:pt x="1164613" y="542927"/>
                  <a:pt x="1125036" y="542927"/>
                </a:cubicBezTo>
                <a:cubicBezTo>
                  <a:pt x="1085459" y="542927"/>
                  <a:pt x="1053376" y="510844"/>
                  <a:pt x="1053376" y="471267"/>
                </a:cubicBezTo>
                <a:cubicBezTo>
                  <a:pt x="1053376" y="431690"/>
                  <a:pt x="1085459" y="399607"/>
                  <a:pt x="1125036" y="399607"/>
                </a:cubicBezTo>
                <a:close/>
                <a:moveTo>
                  <a:pt x="914361" y="399607"/>
                </a:moveTo>
                <a:cubicBezTo>
                  <a:pt x="953938" y="399607"/>
                  <a:pt x="986021" y="431690"/>
                  <a:pt x="986021" y="471267"/>
                </a:cubicBezTo>
                <a:cubicBezTo>
                  <a:pt x="986021" y="510844"/>
                  <a:pt x="953938" y="542927"/>
                  <a:pt x="914361" y="542927"/>
                </a:cubicBezTo>
                <a:cubicBezTo>
                  <a:pt x="874784" y="542927"/>
                  <a:pt x="842701" y="510844"/>
                  <a:pt x="842701" y="471267"/>
                </a:cubicBezTo>
                <a:cubicBezTo>
                  <a:pt x="842701" y="431690"/>
                  <a:pt x="874784" y="399607"/>
                  <a:pt x="914361" y="399607"/>
                </a:cubicBezTo>
                <a:close/>
                <a:moveTo>
                  <a:pt x="703686" y="399607"/>
                </a:moveTo>
                <a:cubicBezTo>
                  <a:pt x="743263" y="399607"/>
                  <a:pt x="775346" y="431690"/>
                  <a:pt x="775346" y="471267"/>
                </a:cubicBezTo>
                <a:cubicBezTo>
                  <a:pt x="775346" y="510844"/>
                  <a:pt x="743263" y="542927"/>
                  <a:pt x="703686" y="542927"/>
                </a:cubicBezTo>
                <a:cubicBezTo>
                  <a:pt x="664109" y="542927"/>
                  <a:pt x="632026" y="510844"/>
                  <a:pt x="632026" y="471267"/>
                </a:cubicBezTo>
                <a:cubicBezTo>
                  <a:pt x="632026" y="431690"/>
                  <a:pt x="664109" y="399607"/>
                  <a:pt x="703686" y="399607"/>
                </a:cubicBezTo>
                <a:close/>
                <a:moveTo>
                  <a:pt x="493010" y="399607"/>
                </a:moveTo>
                <a:cubicBezTo>
                  <a:pt x="532587" y="399607"/>
                  <a:pt x="564670" y="431690"/>
                  <a:pt x="564670" y="471267"/>
                </a:cubicBezTo>
                <a:cubicBezTo>
                  <a:pt x="564670" y="510844"/>
                  <a:pt x="532587" y="542927"/>
                  <a:pt x="493010" y="542927"/>
                </a:cubicBezTo>
                <a:cubicBezTo>
                  <a:pt x="453433" y="542927"/>
                  <a:pt x="421350" y="510844"/>
                  <a:pt x="421350" y="471267"/>
                </a:cubicBezTo>
                <a:cubicBezTo>
                  <a:pt x="421350" y="431690"/>
                  <a:pt x="453433" y="399607"/>
                  <a:pt x="493010" y="399607"/>
                </a:cubicBezTo>
                <a:close/>
                <a:moveTo>
                  <a:pt x="282335" y="399607"/>
                </a:moveTo>
                <a:cubicBezTo>
                  <a:pt x="321912" y="399607"/>
                  <a:pt x="353995" y="431690"/>
                  <a:pt x="353995" y="471267"/>
                </a:cubicBezTo>
                <a:cubicBezTo>
                  <a:pt x="353995" y="510844"/>
                  <a:pt x="321912" y="542927"/>
                  <a:pt x="282335" y="542927"/>
                </a:cubicBezTo>
                <a:cubicBezTo>
                  <a:pt x="242758" y="542927"/>
                  <a:pt x="210675" y="510844"/>
                  <a:pt x="210675" y="471267"/>
                </a:cubicBezTo>
                <a:cubicBezTo>
                  <a:pt x="210675" y="431690"/>
                  <a:pt x="242758" y="399607"/>
                  <a:pt x="282335" y="399607"/>
                </a:cubicBezTo>
                <a:close/>
                <a:moveTo>
                  <a:pt x="71661" y="399607"/>
                </a:moveTo>
                <a:cubicBezTo>
                  <a:pt x="111238" y="399607"/>
                  <a:pt x="143321" y="431690"/>
                  <a:pt x="143321" y="471267"/>
                </a:cubicBezTo>
                <a:cubicBezTo>
                  <a:pt x="143321" y="510844"/>
                  <a:pt x="111238" y="542927"/>
                  <a:pt x="71661" y="542927"/>
                </a:cubicBezTo>
                <a:cubicBezTo>
                  <a:pt x="32084" y="542927"/>
                  <a:pt x="1" y="510844"/>
                  <a:pt x="1" y="471267"/>
                </a:cubicBezTo>
                <a:cubicBezTo>
                  <a:pt x="1" y="431690"/>
                  <a:pt x="32084" y="399607"/>
                  <a:pt x="71661" y="399607"/>
                </a:cubicBezTo>
                <a:close/>
                <a:moveTo>
                  <a:pt x="1757065" y="199804"/>
                </a:moveTo>
                <a:cubicBezTo>
                  <a:pt x="1796642" y="199804"/>
                  <a:pt x="1828725" y="231887"/>
                  <a:pt x="1828725" y="271464"/>
                </a:cubicBezTo>
                <a:cubicBezTo>
                  <a:pt x="1828725" y="311041"/>
                  <a:pt x="1796642" y="343124"/>
                  <a:pt x="1757065" y="343124"/>
                </a:cubicBezTo>
                <a:cubicBezTo>
                  <a:pt x="1717488" y="343124"/>
                  <a:pt x="1685405" y="311041"/>
                  <a:pt x="1685405" y="271464"/>
                </a:cubicBezTo>
                <a:cubicBezTo>
                  <a:pt x="1685405" y="231887"/>
                  <a:pt x="1717488" y="199804"/>
                  <a:pt x="1757065" y="199804"/>
                </a:cubicBezTo>
                <a:close/>
                <a:moveTo>
                  <a:pt x="1546386" y="199804"/>
                </a:moveTo>
                <a:cubicBezTo>
                  <a:pt x="1585963" y="199804"/>
                  <a:pt x="1618046" y="231887"/>
                  <a:pt x="1618046" y="271464"/>
                </a:cubicBezTo>
                <a:cubicBezTo>
                  <a:pt x="1618046" y="311041"/>
                  <a:pt x="1585963" y="343124"/>
                  <a:pt x="1546386" y="343124"/>
                </a:cubicBezTo>
                <a:cubicBezTo>
                  <a:pt x="1506809" y="343124"/>
                  <a:pt x="1474726" y="311041"/>
                  <a:pt x="1474726" y="271464"/>
                </a:cubicBezTo>
                <a:cubicBezTo>
                  <a:pt x="1474726" y="231887"/>
                  <a:pt x="1506809" y="199804"/>
                  <a:pt x="1546386" y="199804"/>
                </a:cubicBezTo>
                <a:close/>
                <a:moveTo>
                  <a:pt x="1335711" y="199804"/>
                </a:moveTo>
                <a:cubicBezTo>
                  <a:pt x="1375288" y="199804"/>
                  <a:pt x="1407371" y="231887"/>
                  <a:pt x="1407371" y="271464"/>
                </a:cubicBezTo>
                <a:cubicBezTo>
                  <a:pt x="1407371" y="311041"/>
                  <a:pt x="1375288" y="343124"/>
                  <a:pt x="1335711" y="343124"/>
                </a:cubicBezTo>
                <a:cubicBezTo>
                  <a:pt x="1296134" y="343124"/>
                  <a:pt x="1264051" y="311041"/>
                  <a:pt x="1264051" y="271464"/>
                </a:cubicBezTo>
                <a:cubicBezTo>
                  <a:pt x="1264051" y="231887"/>
                  <a:pt x="1296134" y="199804"/>
                  <a:pt x="1335711" y="199804"/>
                </a:cubicBezTo>
                <a:close/>
                <a:moveTo>
                  <a:pt x="1125036" y="199804"/>
                </a:moveTo>
                <a:cubicBezTo>
                  <a:pt x="1164613" y="199804"/>
                  <a:pt x="1196696" y="231887"/>
                  <a:pt x="1196696" y="271464"/>
                </a:cubicBezTo>
                <a:cubicBezTo>
                  <a:pt x="1196696" y="311041"/>
                  <a:pt x="1164613" y="343124"/>
                  <a:pt x="1125036" y="343124"/>
                </a:cubicBezTo>
                <a:cubicBezTo>
                  <a:pt x="1085459" y="343124"/>
                  <a:pt x="1053376" y="311041"/>
                  <a:pt x="1053376" y="271464"/>
                </a:cubicBezTo>
                <a:cubicBezTo>
                  <a:pt x="1053376" y="231887"/>
                  <a:pt x="1085459" y="199804"/>
                  <a:pt x="1125036" y="199804"/>
                </a:cubicBezTo>
                <a:close/>
                <a:moveTo>
                  <a:pt x="914361" y="199804"/>
                </a:moveTo>
                <a:cubicBezTo>
                  <a:pt x="953938" y="199804"/>
                  <a:pt x="986021" y="231887"/>
                  <a:pt x="986021" y="271464"/>
                </a:cubicBezTo>
                <a:cubicBezTo>
                  <a:pt x="986021" y="311041"/>
                  <a:pt x="953938" y="343124"/>
                  <a:pt x="914361" y="343124"/>
                </a:cubicBezTo>
                <a:cubicBezTo>
                  <a:pt x="874784" y="343124"/>
                  <a:pt x="842701" y="311041"/>
                  <a:pt x="842701" y="271464"/>
                </a:cubicBezTo>
                <a:cubicBezTo>
                  <a:pt x="842701" y="231887"/>
                  <a:pt x="874784" y="199804"/>
                  <a:pt x="914361" y="199804"/>
                </a:cubicBezTo>
                <a:close/>
                <a:moveTo>
                  <a:pt x="703687" y="199804"/>
                </a:moveTo>
                <a:cubicBezTo>
                  <a:pt x="743263" y="199804"/>
                  <a:pt x="775346" y="231887"/>
                  <a:pt x="775346" y="271464"/>
                </a:cubicBezTo>
                <a:cubicBezTo>
                  <a:pt x="775346" y="311041"/>
                  <a:pt x="743263" y="343124"/>
                  <a:pt x="703687" y="343124"/>
                </a:cubicBezTo>
                <a:cubicBezTo>
                  <a:pt x="664110" y="343124"/>
                  <a:pt x="632026" y="311041"/>
                  <a:pt x="632026" y="271464"/>
                </a:cubicBezTo>
                <a:cubicBezTo>
                  <a:pt x="632026" y="231887"/>
                  <a:pt x="664110" y="199804"/>
                  <a:pt x="703687" y="199804"/>
                </a:cubicBezTo>
                <a:close/>
                <a:moveTo>
                  <a:pt x="493010" y="199804"/>
                </a:moveTo>
                <a:cubicBezTo>
                  <a:pt x="532587" y="199804"/>
                  <a:pt x="564671" y="231887"/>
                  <a:pt x="564671" y="271464"/>
                </a:cubicBezTo>
                <a:cubicBezTo>
                  <a:pt x="564671" y="311041"/>
                  <a:pt x="532587" y="343124"/>
                  <a:pt x="493010" y="343124"/>
                </a:cubicBezTo>
                <a:cubicBezTo>
                  <a:pt x="453433" y="343124"/>
                  <a:pt x="421350" y="311041"/>
                  <a:pt x="421350" y="271464"/>
                </a:cubicBezTo>
                <a:cubicBezTo>
                  <a:pt x="421350" y="231887"/>
                  <a:pt x="453433" y="199804"/>
                  <a:pt x="493010" y="199804"/>
                </a:cubicBezTo>
                <a:close/>
                <a:moveTo>
                  <a:pt x="282336" y="199804"/>
                </a:moveTo>
                <a:cubicBezTo>
                  <a:pt x="321913" y="199804"/>
                  <a:pt x="353996" y="231887"/>
                  <a:pt x="353996" y="271464"/>
                </a:cubicBezTo>
                <a:cubicBezTo>
                  <a:pt x="353996" y="311041"/>
                  <a:pt x="321913" y="343124"/>
                  <a:pt x="282336" y="343124"/>
                </a:cubicBezTo>
                <a:cubicBezTo>
                  <a:pt x="242758" y="343124"/>
                  <a:pt x="210675" y="311041"/>
                  <a:pt x="210675" y="271464"/>
                </a:cubicBezTo>
                <a:cubicBezTo>
                  <a:pt x="210675" y="231887"/>
                  <a:pt x="242758" y="199804"/>
                  <a:pt x="282336" y="199804"/>
                </a:cubicBezTo>
                <a:close/>
                <a:moveTo>
                  <a:pt x="71660" y="199804"/>
                </a:moveTo>
                <a:cubicBezTo>
                  <a:pt x="111237" y="199804"/>
                  <a:pt x="143320" y="231887"/>
                  <a:pt x="143320" y="271464"/>
                </a:cubicBezTo>
                <a:cubicBezTo>
                  <a:pt x="143320" y="311041"/>
                  <a:pt x="111237" y="343124"/>
                  <a:pt x="71660" y="343124"/>
                </a:cubicBezTo>
                <a:cubicBezTo>
                  <a:pt x="32083" y="343124"/>
                  <a:pt x="0" y="311041"/>
                  <a:pt x="0" y="271464"/>
                </a:cubicBezTo>
                <a:cubicBezTo>
                  <a:pt x="0" y="231887"/>
                  <a:pt x="32083" y="199804"/>
                  <a:pt x="71660" y="199804"/>
                </a:cubicBezTo>
                <a:close/>
                <a:moveTo>
                  <a:pt x="1757065" y="0"/>
                </a:moveTo>
                <a:cubicBezTo>
                  <a:pt x="1796642" y="0"/>
                  <a:pt x="1828725" y="32083"/>
                  <a:pt x="1828725" y="71660"/>
                </a:cubicBezTo>
                <a:cubicBezTo>
                  <a:pt x="1828725" y="111237"/>
                  <a:pt x="1796642" y="143320"/>
                  <a:pt x="1757065" y="143320"/>
                </a:cubicBezTo>
                <a:cubicBezTo>
                  <a:pt x="1717488" y="143320"/>
                  <a:pt x="1685405" y="111237"/>
                  <a:pt x="1685405" y="71660"/>
                </a:cubicBezTo>
                <a:cubicBezTo>
                  <a:pt x="1685405" y="32083"/>
                  <a:pt x="1717488" y="0"/>
                  <a:pt x="1757065" y="0"/>
                </a:cubicBezTo>
                <a:close/>
                <a:moveTo>
                  <a:pt x="1546386" y="0"/>
                </a:moveTo>
                <a:cubicBezTo>
                  <a:pt x="1585963" y="0"/>
                  <a:pt x="1618046" y="32083"/>
                  <a:pt x="1618046" y="71660"/>
                </a:cubicBezTo>
                <a:cubicBezTo>
                  <a:pt x="1618046" y="111237"/>
                  <a:pt x="1585963" y="143320"/>
                  <a:pt x="1546386" y="143320"/>
                </a:cubicBezTo>
                <a:cubicBezTo>
                  <a:pt x="1506809" y="143320"/>
                  <a:pt x="1474726" y="111237"/>
                  <a:pt x="1474726" y="71660"/>
                </a:cubicBezTo>
                <a:cubicBezTo>
                  <a:pt x="1474726" y="32083"/>
                  <a:pt x="1506809" y="0"/>
                  <a:pt x="1546386" y="0"/>
                </a:cubicBezTo>
                <a:close/>
                <a:moveTo>
                  <a:pt x="1335711" y="0"/>
                </a:moveTo>
                <a:cubicBezTo>
                  <a:pt x="1375288" y="0"/>
                  <a:pt x="1407371" y="32083"/>
                  <a:pt x="1407371" y="71660"/>
                </a:cubicBezTo>
                <a:cubicBezTo>
                  <a:pt x="1407371" y="111237"/>
                  <a:pt x="1375288" y="143320"/>
                  <a:pt x="1335711" y="143320"/>
                </a:cubicBezTo>
                <a:cubicBezTo>
                  <a:pt x="1296134" y="143320"/>
                  <a:pt x="1264051" y="111237"/>
                  <a:pt x="1264051" y="71660"/>
                </a:cubicBezTo>
                <a:cubicBezTo>
                  <a:pt x="1264051" y="32083"/>
                  <a:pt x="1296134" y="0"/>
                  <a:pt x="1335711" y="0"/>
                </a:cubicBezTo>
                <a:close/>
                <a:moveTo>
                  <a:pt x="1125036" y="0"/>
                </a:moveTo>
                <a:cubicBezTo>
                  <a:pt x="1164613" y="0"/>
                  <a:pt x="1196696" y="32083"/>
                  <a:pt x="1196696" y="71660"/>
                </a:cubicBezTo>
                <a:cubicBezTo>
                  <a:pt x="1196696" y="111237"/>
                  <a:pt x="1164613" y="143320"/>
                  <a:pt x="1125036" y="143320"/>
                </a:cubicBezTo>
                <a:cubicBezTo>
                  <a:pt x="1085459" y="143320"/>
                  <a:pt x="1053376" y="111237"/>
                  <a:pt x="1053376" y="71660"/>
                </a:cubicBezTo>
                <a:cubicBezTo>
                  <a:pt x="1053376" y="32083"/>
                  <a:pt x="1085459" y="0"/>
                  <a:pt x="1125036" y="0"/>
                </a:cubicBezTo>
                <a:close/>
                <a:moveTo>
                  <a:pt x="914361" y="0"/>
                </a:moveTo>
                <a:cubicBezTo>
                  <a:pt x="953938" y="0"/>
                  <a:pt x="986021" y="32083"/>
                  <a:pt x="986021" y="71660"/>
                </a:cubicBezTo>
                <a:cubicBezTo>
                  <a:pt x="986021" y="111237"/>
                  <a:pt x="953938" y="143320"/>
                  <a:pt x="914361" y="143320"/>
                </a:cubicBezTo>
                <a:cubicBezTo>
                  <a:pt x="874784" y="143320"/>
                  <a:pt x="842701" y="111237"/>
                  <a:pt x="842701" y="71660"/>
                </a:cubicBezTo>
                <a:cubicBezTo>
                  <a:pt x="842701" y="32083"/>
                  <a:pt x="874784" y="0"/>
                  <a:pt x="914361" y="0"/>
                </a:cubicBezTo>
                <a:close/>
                <a:moveTo>
                  <a:pt x="703687" y="0"/>
                </a:moveTo>
                <a:cubicBezTo>
                  <a:pt x="743263" y="0"/>
                  <a:pt x="775346" y="32083"/>
                  <a:pt x="775346" y="71660"/>
                </a:cubicBezTo>
                <a:cubicBezTo>
                  <a:pt x="775346" y="111237"/>
                  <a:pt x="743263" y="143320"/>
                  <a:pt x="703687" y="143320"/>
                </a:cubicBezTo>
                <a:cubicBezTo>
                  <a:pt x="664110" y="143320"/>
                  <a:pt x="632027" y="111237"/>
                  <a:pt x="632027" y="71660"/>
                </a:cubicBezTo>
                <a:cubicBezTo>
                  <a:pt x="632027" y="32083"/>
                  <a:pt x="664110" y="0"/>
                  <a:pt x="703687" y="0"/>
                </a:cubicBezTo>
                <a:close/>
                <a:moveTo>
                  <a:pt x="493010" y="0"/>
                </a:moveTo>
                <a:cubicBezTo>
                  <a:pt x="532588" y="0"/>
                  <a:pt x="564671" y="32083"/>
                  <a:pt x="564671" y="71660"/>
                </a:cubicBezTo>
                <a:cubicBezTo>
                  <a:pt x="564671" y="111237"/>
                  <a:pt x="532588" y="143320"/>
                  <a:pt x="493010" y="143320"/>
                </a:cubicBezTo>
                <a:cubicBezTo>
                  <a:pt x="453434" y="143320"/>
                  <a:pt x="421351" y="111237"/>
                  <a:pt x="421351" y="71660"/>
                </a:cubicBezTo>
                <a:cubicBezTo>
                  <a:pt x="421351" y="32083"/>
                  <a:pt x="453434" y="0"/>
                  <a:pt x="493010" y="0"/>
                </a:cubicBezTo>
                <a:close/>
                <a:moveTo>
                  <a:pt x="282336" y="0"/>
                </a:moveTo>
                <a:cubicBezTo>
                  <a:pt x="321913" y="0"/>
                  <a:pt x="353996" y="32083"/>
                  <a:pt x="353996" y="71660"/>
                </a:cubicBezTo>
                <a:cubicBezTo>
                  <a:pt x="353996" y="111237"/>
                  <a:pt x="321913" y="143320"/>
                  <a:pt x="282336" y="143320"/>
                </a:cubicBezTo>
                <a:cubicBezTo>
                  <a:pt x="242759" y="143320"/>
                  <a:pt x="210676" y="111237"/>
                  <a:pt x="210676" y="71660"/>
                </a:cubicBezTo>
                <a:cubicBezTo>
                  <a:pt x="210676" y="32083"/>
                  <a:pt x="242759" y="0"/>
                  <a:pt x="282336" y="0"/>
                </a:cubicBezTo>
                <a:close/>
                <a:moveTo>
                  <a:pt x="71660" y="0"/>
                </a:moveTo>
                <a:cubicBezTo>
                  <a:pt x="111237" y="0"/>
                  <a:pt x="143320" y="32083"/>
                  <a:pt x="143320" y="71660"/>
                </a:cubicBezTo>
                <a:cubicBezTo>
                  <a:pt x="143320" y="111237"/>
                  <a:pt x="111237" y="143320"/>
                  <a:pt x="71660" y="143320"/>
                </a:cubicBezTo>
                <a:cubicBezTo>
                  <a:pt x="32083" y="143320"/>
                  <a:pt x="0" y="111237"/>
                  <a:pt x="0" y="71660"/>
                </a:cubicBezTo>
                <a:cubicBezTo>
                  <a:pt x="0" y="32083"/>
                  <a:pt x="32083" y="0"/>
                  <a:pt x="71660" y="0"/>
                </a:cubicBezTo>
                <a:close/>
              </a:path>
            </a:pathLst>
          </a:custGeom>
          <a:solidFill>
            <a:schemeClr val="accent3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060692" y="4180132"/>
            <a:ext cx="3806933" cy="1938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982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請求書やデータの改ざんが発覚し、長年勤めていた事務員が解雇された。これにより、会社の信頼性が著しく低下する危機に陥った</a:t>
            </a:r>
            <a:r>
              <a:rPr kumimoji="1" lang="en-US" altLang="zh-CN" sz="982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。
社長の嫁が請求書作成を引き継いだが、エクセルに不慣れで作業効率が非常に悪化している。このため、業務に多くの時間を費やし、その他の重要な業務に支障を来している。これを解決するために効率化の必要性が強く求められている。
請求書作成のミスが多発し、信用失墜のリスクが高まっている。顧客との信頼関係を維持・強化するためにも、正確かつ迅速な請求書作成が不可欠である。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2060692" y="3579118"/>
            <a:ext cx="3806933" cy="5713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背景にある問題の説明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329258" y="4180132"/>
            <a:ext cx="3806933" cy="19859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09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エクセルを用いた自動化システムを開発し、請求書作成時のヒューマンエラーを防ぐ。これにより、正確性を確保し、顧客満足度を向上させる。
請求書作成にかかる作業時間を大幅に短縮し、従業員の業務負担を軽減する。これにより、その他のクリティカルな業務に集中できる環境を整える。
社長の嫁含む全従業員が笑顔で作業できる職場環境を提供する。モチベーションの向上により、業務の生産性も向上することが期待される。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329258" y="3579118"/>
            <a:ext cx="3806933" cy="5713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プロジェクトの具体的な目標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117426" y="2903558"/>
            <a:ext cx="2230597" cy="599184"/>
          </a:xfrm>
          <a:prstGeom prst="ellipse">
            <a:avLst/>
          </a:prstGeom>
          <a:gradFill>
            <a:gsLst>
              <a:gs pos="0">
                <a:schemeClr val="accent1">
                  <a:alpha val="18000"/>
                </a:schemeClr>
              </a:gs>
              <a:gs pos="50000">
                <a:schemeClr val="accent1">
                  <a:lumMod val="20000"/>
                  <a:lumOff val="80000"/>
                  <a:alpha val="34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351302" y="2917673"/>
            <a:ext cx="1762845" cy="473537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700000">
            <a:off x="7644261" y="1658974"/>
            <a:ext cx="1176927" cy="1176926"/>
          </a:xfrm>
          <a:prstGeom prst="roundRect">
            <a:avLst>
              <a:gd name="adj" fmla="val 456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848860" y="2903558"/>
            <a:ext cx="2230597" cy="599184"/>
          </a:xfrm>
          <a:prstGeom prst="ellipse">
            <a:avLst/>
          </a:prstGeom>
          <a:gradFill>
            <a:gsLst>
              <a:gs pos="0">
                <a:schemeClr val="accent1">
                  <a:alpha val="18000"/>
                </a:schemeClr>
              </a:gs>
              <a:gs pos="50000">
                <a:schemeClr val="accent1">
                  <a:lumMod val="20000"/>
                  <a:lumOff val="80000"/>
                  <a:alpha val="34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082736" y="2917675"/>
            <a:ext cx="1762845" cy="473537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2700000">
            <a:off x="3375695" y="1658974"/>
            <a:ext cx="1176927" cy="1176926"/>
          </a:xfrm>
          <a:prstGeom prst="roundRect">
            <a:avLst>
              <a:gd name="adj" fmla="val 456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>
          <a:blip r:embed="rId2">
            <a:alphaModFix/>
          </a:blip>
          <a:srcRect l="18179" r="18179"/>
          <a:stretch>
            <a:fillRect/>
          </a:stretch>
        </p:blipFill>
        <p:spPr>
          <a:xfrm>
            <a:off x="3238015" y="1498372"/>
            <a:ext cx="1487756" cy="1487754"/>
          </a:xfrm>
          <a:custGeom>
            <a:avLst/>
            <a:gdLst/>
            <a:ahLst/>
            <a:cxnLst/>
            <a:rect l="l" t="t" r="r" b="b"/>
            <a:pathLst>
              <a:path w="910430" h="910429">
                <a:moveTo>
                  <a:pt x="455214" y="0"/>
                </a:moveTo>
                <a:cubicBezTo>
                  <a:pt x="463168" y="0"/>
                  <a:pt x="471122" y="3034"/>
                  <a:pt x="477190" y="9103"/>
                </a:cubicBezTo>
                <a:lnTo>
                  <a:pt x="901325" y="433237"/>
                </a:lnTo>
                <a:cubicBezTo>
                  <a:pt x="913462" y="445374"/>
                  <a:pt x="913462" y="465053"/>
                  <a:pt x="901325" y="477190"/>
                </a:cubicBezTo>
                <a:lnTo>
                  <a:pt x="477191" y="901324"/>
                </a:lnTo>
                <a:cubicBezTo>
                  <a:pt x="465053" y="913461"/>
                  <a:pt x="445375" y="913461"/>
                  <a:pt x="433238" y="901324"/>
                </a:cubicBezTo>
                <a:lnTo>
                  <a:pt x="9103" y="477190"/>
                </a:lnTo>
                <a:cubicBezTo>
                  <a:pt x="-3034" y="465053"/>
                  <a:pt x="-3034" y="445374"/>
                  <a:pt x="9103" y="433237"/>
                </a:cubicBezTo>
                <a:lnTo>
                  <a:pt x="433238" y="9103"/>
                </a:lnTo>
                <a:cubicBezTo>
                  <a:pt x="439306" y="3034"/>
                  <a:pt x="447260" y="0"/>
                  <a:pt x="455214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4" name="図 13"/>
          <p:cNvPicPr>
            <a:picLocks noChangeAspect="1"/>
          </p:cNvPicPr>
          <p:nvPr/>
        </p:nvPicPr>
        <p:blipFill>
          <a:blip r:embed="rId3">
            <a:alphaModFix/>
          </a:blip>
          <a:srcRect l="16649" r="16649"/>
          <a:stretch>
            <a:fillRect/>
          </a:stretch>
        </p:blipFill>
        <p:spPr>
          <a:xfrm>
            <a:off x="7482809" y="1498372"/>
            <a:ext cx="1487756" cy="1487754"/>
          </a:xfrm>
          <a:custGeom>
            <a:avLst/>
            <a:gdLst/>
            <a:ahLst/>
            <a:cxnLst/>
            <a:rect l="l" t="t" r="r" b="b"/>
            <a:pathLst>
              <a:path w="910430" h="910429">
                <a:moveTo>
                  <a:pt x="455214" y="0"/>
                </a:moveTo>
                <a:cubicBezTo>
                  <a:pt x="463168" y="0"/>
                  <a:pt x="471122" y="3034"/>
                  <a:pt x="477190" y="9103"/>
                </a:cubicBezTo>
                <a:lnTo>
                  <a:pt x="901325" y="433237"/>
                </a:lnTo>
                <a:cubicBezTo>
                  <a:pt x="913462" y="445374"/>
                  <a:pt x="913462" y="465053"/>
                  <a:pt x="901325" y="477190"/>
                </a:cubicBezTo>
                <a:lnTo>
                  <a:pt x="477191" y="901324"/>
                </a:lnTo>
                <a:cubicBezTo>
                  <a:pt x="465053" y="913461"/>
                  <a:pt x="445375" y="913461"/>
                  <a:pt x="433238" y="901324"/>
                </a:cubicBezTo>
                <a:lnTo>
                  <a:pt x="9103" y="477190"/>
                </a:lnTo>
                <a:cubicBezTo>
                  <a:pt x="-3034" y="465053"/>
                  <a:pt x="-3034" y="445374"/>
                  <a:pt x="9103" y="433237"/>
                </a:cubicBezTo>
                <a:lnTo>
                  <a:pt x="433238" y="9103"/>
                </a:lnTo>
                <a:cubicBezTo>
                  <a:pt x="439306" y="3034"/>
                  <a:pt x="447260" y="0"/>
                  <a:pt x="45521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プロジェクトの目的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700000">
            <a:off x="1453104" y="1493122"/>
            <a:ext cx="1724617" cy="1724617"/>
          </a:xfrm>
          <a:prstGeom prst="roundRect">
            <a:avLst>
              <a:gd name="adj" fmla="val 849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alphaModFix/>
          </a:blip>
          <a:srcRect l="16273" t="2484" r="20381" b="2602"/>
          <a:stretch>
            <a:fillRect/>
          </a:stretch>
        </p:blipFill>
        <p:spPr>
          <a:xfrm>
            <a:off x="1507012" y="1242686"/>
            <a:ext cx="2225491" cy="2225490"/>
          </a:xfrm>
          <a:custGeom>
            <a:avLst/>
            <a:gdLst/>
            <a:ahLst/>
            <a:cxnLst/>
            <a:rect l="l" t="t" r="r" b="b"/>
            <a:pathLst>
              <a:path w="2225491" h="2225490">
                <a:moveTo>
                  <a:pt x="1112746" y="0"/>
                </a:moveTo>
                <a:cubicBezTo>
                  <a:pt x="1148733" y="0"/>
                  <a:pt x="1184719" y="13728"/>
                  <a:pt x="1212175" y="41185"/>
                </a:cubicBezTo>
                <a:lnTo>
                  <a:pt x="2184306" y="1013316"/>
                </a:lnTo>
                <a:cubicBezTo>
                  <a:pt x="2239220" y="1068230"/>
                  <a:pt x="2239220" y="1157260"/>
                  <a:pt x="2184306" y="1212174"/>
                </a:cubicBezTo>
                <a:lnTo>
                  <a:pt x="1212175" y="2184305"/>
                </a:lnTo>
                <a:cubicBezTo>
                  <a:pt x="1157262" y="2239219"/>
                  <a:pt x="1068231" y="2239219"/>
                  <a:pt x="1013317" y="2184305"/>
                </a:cubicBezTo>
                <a:lnTo>
                  <a:pt x="41185" y="1212174"/>
                </a:lnTo>
                <a:cubicBezTo>
                  <a:pt x="-13728" y="1157260"/>
                  <a:pt x="-13728" y="1068230"/>
                  <a:pt x="41185" y="1013316"/>
                </a:cubicBezTo>
                <a:lnTo>
                  <a:pt x="1013317" y="41185"/>
                </a:lnTo>
                <a:cubicBezTo>
                  <a:pt x="1040774" y="13728"/>
                  <a:pt x="1076760" y="0"/>
                  <a:pt x="111274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4011969" y="2447313"/>
            <a:ext cx="6748037" cy="10208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909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他の企業が同様の自動化システムを導入した結果、請求書作成にかかる時間が50%削減された。これにより、顧客満足度が向上し、顧客離れを防ぐことができた。
ある大手企業では、請求書自動作成システムの導入により、経理部門の生産性が30%向上した。また、誤請求が減少し、顧客からのクレームも大幅に減少した。
中小企業でも、自動化ツールの導入により業務効率が向上し、人的リソースを他の重要業務に割り当てることができた。これにより、企業全体の業績が向上した事例がある。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872352" y="1501206"/>
            <a:ext cx="5812635" cy="6018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他社の成功事例</a:t>
            </a: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4011970" y="2263549"/>
            <a:ext cx="6673017" cy="0"/>
          </a:xfrm>
          <a:prstGeom prst="line">
            <a:avLst/>
          </a:prstGeom>
          <a:noFill/>
          <a:ln w="12700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 rot="2700000">
            <a:off x="4117767" y="1546715"/>
            <a:ext cx="510834" cy="510834"/>
          </a:xfrm>
          <a:prstGeom prst="roundRect">
            <a:avLst>
              <a:gd name="adj" fmla="val 849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07167" y="1656789"/>
            <a:ext cx="332034" cy="29068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700000">
            <a:off x="1453104" y="4092588"/>
            <a:ext cx="1724617" cy="1724617"/>
          </a:xfrm>
          <a:prstGeom prst="roundRect">
            <a:avLst>
              <a:gd name="adj" fmla="val 849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3">
            <a:alphaModFix/>
          </a:blip>
          <a:srcRect l="19135" r="19135"/>
          <a:stretch>
            <a:fillRect/>
          </a:stretch>
        </p:blipFill>
        <p:spPr>
          <a:xfrm>
            <a:off x="1507012" y="3842152"/>
            <a:ext cx="2225491" cy="2225490"/>
          </a:xfrm>
          <a:custGeom>
            <a:avLst/>
            <a:gdLst/>
            <a:ahLst/>
            <a:cxnLst/>
            <a:rect l="l" t="t" r="r" b="b"/>
            <a:pathLst>
              <a:path w="2225491" h="2225490">
                <a:moveTo>
                  <a:pt x="1112746" y="0"/>
                </a:moveTo>
                <a:cubicBezTo>
                  <a:pt x="1148733" y="0"/>
                  <a:pt x="1184719" y="13728"/>
                  <a:pt x="1212175" y="41185"/>
                </a:cubicBezTo>
                <a:lnTo>
                  <a:pt x="2184306" y="1013316"/>
                </a:lnTo>
                <a:cubicBezTo>
                  <a:pt x="2239220" y="1068230"/>
                  <a:pt x="2239220" y="1157260"/>
                  <a:pt x="2184306" y="1212174"/>
                </a:cubicBezTo>
                <a:lnTo>
                  <a:pt x="1212175" y="2184305"/>
                </a:lnTo>
                <a:cubicBezTo>
                  <a:pt x="1157262" y="2239219"/>
                  <a:pt x="1068231" y="2239219"/>
                  <a:pt x="1013317" y="2184305"/>
                </a:cubicBezTo>
                <a:lnTo>
                  <a:pt x="41185" y="1212174"/>
                </a:lnTo>
                <a:cubicBezTo>
                  <a:pt x="-13728" y="1157260"/>
                  <a:pt x="-13728" y="1068230"/>
                  <a:pt x="41185" y="1013316"/>
                </a:cubicBezTo>
                <a:lnTo>
                  <a:pt x="1013317" y="41185"/>
                </a:lnTo>
                <a:cubicBezTo>
                  <a:pt x="1040774" y="13728"/>
                  <a:pt x="1076760" y="0"/>
                  <a:pt x="111274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4011969" y="5046779"/>
            <a:ext cx="6748037" cy="10208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90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ある会社では、自動化システムの導入が急ピッチで行われたため、初期の段階で多くの不具合が発生した。これにより、業務が混乱し、かえって効率が低下した。
別の企業では、不適切なセキュリティ対策が原因で、データの漏洩が発生した。この結果、企業の信用が大きく損なわれ、顧客離れが進行した。
システムの使い勝手が悪く、従業員がシステムを使いこなせなかったため、結局旧来的な手動作業に戻らざるを得なかった。このため、投資が無駄に終わった。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872352" y="4100672"/>
            <a:ext cx="5812635" cy="6018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失敗事例とその原因分析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4011970" y="4863015"/>
            <a:ext cx="6673017" cy="0"/>
          </a:xfrm>
          <a:prstGeom prst="line">
            <a:avLst/>
          </a:prstGeom>
          <a:noFill/>
          <a:ln w="12700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 rot="2700000">
            <a:off x="4117767" y="4146181"/>
            <a:ext cx="510834" cy="510834"/>
          </a:xfrm>
          <a:prstGeom prst="roundRect">
            <a:avLst>
              <a:gd name="adj" fmla="val 849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207167" y="4235581"/>
            <a:ext cx="332034" cy="33203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事例紹介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8523092" y="2192612"/>
            <a:ext cx="3668908" cy="4665388"/>
          </a:xfrm>
          <a:custGeom>
            <a:avLst/>
            <a:gdLst>
              <a:gd name="connsiteX0" fmla="*/ 3161523 w 3668908"/>
              <a:gd name="connsiteY0" fmla="*/ 0 h 4665388"/>
              <a:gd name="connsiteX1" fmla="*/ 3642992 w 3668908"/>
              <a:gd name="connsiteY1" fmla="*/ 36428 h 4665388"/>
              <a:gd name="connsiteX2" fmla="*/ 3668908 w 3668908"/>
              <a:gd name="connsiteY2" fmla="*/ 41056 h 4665388"/>
              <a:gd name="connsiteX3" fmla="*/ 3668908 w 3668908"/>
              <a:gd name="connsiteY3" fmla="*/ 992829 h 4665388"/>
              <a:gd name="connsiteX4" fmla="*/ 3610731 w 3668908"/>
              <a:gd name="connsiteY4" fmla="*/ 977870 h 4665388"/>
              <a:gd name="connsiteX5" fmla="*/ 3161523 w 3668908"/>
              <a:gd name="connsiteY5" fmla="*/ 932586 h 4665388"/>
              <a:gd name="connsiteX6" fmla="*/ 932586 w 3668908"/>
              <a:gd name="connsiteY6" fmla="*/ 3161523 h 4665388"/>
              <a:gd name="connsiteX7" fmla="*/ 1441567 w 3668908"/>
              <a:gd name="connsiteY7" fmla="*/ 4579334 h 4665388"/>
              <a:gd name="connsiteX8" fmla="*/ 1519778 w 3668908"/>
              <a:gd name="connsiteY8" fmla="*/ 4665388 h 4665388"/>
              <a:gd name="connsiteX9" fmla="*/ 380083 w 3668908"/>
              <a:gd name="connsiteY9" fmla="*/ 4665388 h 4665388"/>
              <a:gd name="connsiteX10" fmla="*/ 248448 w 3668908"/>
              <a:gd name="connsiteY10" fmla="*/ 4392131 h 4665388"/>
              <a:gd name="connsiteX11" fmla="*/ 0 w 3668908"/>
              <a:gd name="connsiteY11" fmla="*/ 3161523 h 4665388"/>
              <a:gd name="connsiteX12" fmla="*/ 3161523 w 3668908"/>
              <a:gd name="connsiteY12" fmla="*/ 0 h 4665388"/>
            </a:gdLst>
            <a:ahLst/>
            <a:cxnLst/>
            <a:rect l="l" t="t" r="r" b="b"/>
            <a:pathLst>
              <a:path w="3668908" h="4665388">
                <a:moveTo>
                  <a:pt x="3161523" y="0"/>
                </a:moveTo>
                <a:cubicBezTo>
                  <a:pt x="3325216" y="0"/>
                  <a:pt x="3486004" y="12441"/>
                  <a:pt x="3642992" y="36428"/>
                </a:cubicBezTo>
                <a:lnTo>
                  <a:pt x="3668908" y="41056"/>
                </a:lnTo>
                <a:lnTo>
                  <a:pt x="3668908" y="992829"/>
                </a:lnTo>
                <a:lnTo>
                  <a:pt x="3610731" y="977870"/>
                </a:lnTo>
                <a:cubicBezTo>
                  <a:pt x="3465633" y="948179"/>
                  <a:pt x="3315399" y="932586"/>
                  <a:pt x="3161523" y="932586"/>
                </a:cubicBezTo>
                <a:cubicBezTo>
                  <a:pt x="1930515" y="932586"/>
                  <a:pt x="932586" y="1930515"/>
                  <a:pt x="932586" y="3161523"/>
                </a:cubicBezTo>
                <a:cubicBezTo>
                  <a:pt x="932586" y="3700089"/>
                  <a:pt x="1123596" y="4194042"/>
                  <a:pt x="1441567" y="4579334"/>
                </a:cubicBezTo>
                <a:lnTo>
                  <a:pt x="1519778" y="4665388"/>
                </a:lnTo>
                <a:lnTo>
                  <a:pt x="380083" y="4665388"/>
                </a:lnTo>
                <a:lnTo>
                  <a:pt x="248448" y="4392131"/>
                </a:lnTo>
                <a:cubicBezTo>
                  <a:pt x="88466" y="4013891"/>
                  <a:pt x="0" y="3598039"/>
                  <a:pt x="0" y="3161523"/>
                </a:cubicBezTo>
                <a:cubicBezTo>
                  <a:pt x="0" y="1415462"/>
                  <a:pt x="1415462" y="0"/>
                  <a:pt x="3161523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3624679" cy="5036606"/>
          </a:xfrm>
          <a:custGeom>
            <a:avLst/>
            <a:gdLst>
              <a:gd name="connsiteX0" fmla="*/ 1395599 w 3624679"/>
              <a:gd name="connsiteY0" fmla="*/ 0 h 5036606"/>
              <a:gd name="connsiteX1" fmla="*/ 3004395 w 3624679"/>
              <a:gd name="connsiteY1" fmla="*/ 0 h 5036606"/>
              <a:gd name="connsiteX2" fmla="*/ 3084741 w 3624679"/>
              <a:gd name="connsiteY2" fmla="*/ 107446 h 5036606"/>
              <a:gd name="connsiteX3" fmla="*/ 3624679 w 3624679"/>
              <a:gd name="connsiteY3" fmla="*/ 1875083 h 5036606"/>
              <a:gd name="connsiteX4" fmla="*/ 463156 w 3624679"/>
              <a:gd name="connsiteY4" fmla="*/ 5036606 h 5036606"/>
              <a:gd name="connsiteX5" fmla="*/ 139909 w 3624679"/>
              <a:gd name="connsiteY5" fmla="*/ 5020284 h 5036606"/>
              <a:gd name="connsiteX6" fmla="*/ 0 w 3624679"/>
              <a:gd name="connsiteY6" fmla="*/ 5002505 h 5036606"/>
              <a:gd name="connsiteX7" fmla="*/ 0 w 3624679"/>
              <a:gd name="connsiteY7" fmla="*/ 3917987 h 5036606"/>
              <a:gd name="connsiteX8" fmla="*/ 40747 w 3624679"/>
              <a:gd name="connsiteY8" fmla="*/ 3928464 h 5036606"/>
              <a:gd name="connsiteX9" fmla="*/ 463156 w 3624679"/>
              <a:gd name="connsiteY9" fmla="*/ 3971046 h 5036606"/>
              <a:gd name="connsiteX10" fmla="*/ 2559119 w 3624679"/>
              <a:gd name="connsiteY10" fmla="*/ 1875083 h 5036606"/>
              <a:gd name="connsiteX11" fmla="*/ 1462216 w 3624679"/>
              <a:gd name="connsiteY11" fmla="*/ 32092 h 5036606"/>
            </a:gdLst>
            <a:ahLst/>
            <a:cxnLst/>
            <a:rect l="l" t="t" r="r" b="b"/>
            <a:pathLst>
              <a:path w="3624679" h="5036606">
                <a:moveTo>
                  <a:pt x="1395599" y="0"/>
                </a:moveTo>
                <a:lnTo>
                  <a:pt x="3004395" y="0"/>
                </a:lnTo>
                <a:lnTo>
                  <a:pt x="3084741" y="107446"/>
                </a:lnTo>
                <a:cubicBezTo>
                  <a:pt x="3425630" y="612028"/>
                  <a:pt x="3624679" y="1220310"/>
                  <a:pt x="3624679" y="1875083"/>
                </a:cubicBezTo>
                <a:cubicBezTo>
                  <a:pt x="3624679" y="3621144"/>
                  <a:pt x="2209217" y="5036606"/>
                  <a:pt x="463156" y="5036606"/>
                </a:cubicBezTo>
                <a:cubicBezTo>
                  <a:pt x="354027" y="5036606"/>
                  <a:pt x="246190" y="5031077"/>
                  <a:pt x="139909" y="5020284"/>
                </a:cubicBezTo>
                <a:lnTo>
                  <a:pt x="0" y="5002505"/>
                </a:lnTo>
                <a:lnTo>
                  <a:pt x="0" y="3917987"/>
                </a:lnTo>
                <a:lnTo>
                  <a:pt x="40747" y="3928464"/>
                </a:lnTo>
                <a:cubicBezTo>
                  <a:pt x="177189" y="3956384"/>
                  <a:pt x="318460" y="3971046"/>
                  <a:pt x="463156" y="3971046"/>
                </a:cubicBezTo>
                <a:cubicBezTo>
                  <a:pt x="1620724" y="3971046"/>
                  <a:pt x="2559119" y="3032651"/>
                  <a:pt x="2559119" y="1875083"/>
                </a:cubicBezTo>
                <a:cubicBezTo>
                  <a:pt x="2559119" y="1079255"/>
                  <a:pt x="2115581" y="387021"/>
                  <a:pt x="1462216" y="32092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63404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74400" y="2733341"/>
            <a:ext cx="8043201" cy="22108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目標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126010" y="506241"/>
            <a:ext cx="1939980" cy="29013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680916" y="6441308"/>
            <a:ext cx="1109550" cy="290456"/>
            <a:chOff x="680916" y="6441308"/>
            <a:chExt cx="1109550" cy="290456"/>
          </a:xfrm>
        </p:grpSpPr>
        <p:sp>
          <p:nvSpPr>
            <p:cNvPr id="8" name="标题 1"/>
            <p:cNvSpPr txBox="1"/>
            <p:nvPr/>
          </p:nvSpPr>
          <p:spPr>
            <a:xfrm>
              <a:off x="680916" y="6441308"/>
              <a:ext cx="290456" cy="290456"/>
            </a:xfrm>
            <a:prstGeom prst="chevron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953947" y="6441308"/>
              <a:ext cx="290456" cy="290456"/>
            </a:xfrm>
            <a:prstGeom prst="chevr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26978" y="6441308"/>
              <a:ext cx="290456" cy="290456"/>
            </a:xfrm>
            <a:prstGeom prst="chevron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500010" y="6441308"/>
              <a:ext cx="290456" cy="290456"/>
            </a:xfrm>
            <a:prstGeom prst="chevron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11032743" y="6540023"/>
            <a:ext cx="795586" cy="143714"/>
            <a:chOff x="11032743" y="6540023"/>
            <a:chExt cx="795586" cy="143714"/>
          </a:xfrm>
        </p:grpSpPr>
        <p:sp>
          <p:nvSpPr>
            <p:cNvPr id="13" name="标题 1"/>
            <p:cNvSpPr txBox="1"/>
            <p:nvPr/>
          </p:nvSpPr>
          <p:spPr>
            <a:xfrm>
              <a:off x="11032743" y="6540023"/>
              <a:ext cx="143714" cy="14371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250034" y="6540023"/>
              <a:ext cx="143714" cy="14371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1467325" y="6540023"/>
              <a:ext cx="143714" cy="143714"/>
            </a:xfrm>
            <a:prstGeom prst="ellipse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1684615" y="6540023"/>
              <a:ext cx="143714" cy="143714"/>
            </a:xfrm>
            <a:prstGeom prst="ellipse">
              <a:avLst/>
            </a:prstGeom>
            <a:solidFill>
              <a:schemeClr val="accent4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标题 1"/>
          <p:cNvSpPr txBox="1"/>
          <p:nvPr/>
        </p:nvSpPr>
        <p:spPr>
          <a:xfrm rot="2700000">
            <a:off x="5530549" y="1357261"/>
            <a:ext cx="1130905" cy="1130905"/>
          </a:xfrm>
          <a:prstGeom prst="roundRect">
            <a:avLst>
              <a:gd name="adj" fmla="val 16196"/>
            </a:avLst>
          </a:pr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18259" y="661693"/>
            <a:ext cx="1355483" cy="1671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/>
            <a:r>
              <a:rPr kumimoji="1" lang="en-US" altLang="zh-CN" sz="5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02</a:t>
            </a:r>
            <a:endParaRPr kumimoji="1" lang="zh-CN" altLang="en-US"/>
          </a:p>
        </p:txBody>
      </p:sp>
      <p:grpSp>
        <p:nvGrpSpPr>
          <p:cNvPr id="19" name="グループ化 18"/>
          <p:cNvGrpSpPr/>
          <p:nvPr/>
        </p:nvGrpSpPr>
        <p:grpSpPr>
          <a:xfrm>
            <a:off x="5435220" y="5215084"/>
            <a:ext cx="1321560" cy="303056"/>
            <a:chOff x="5435220" y="5215084"/>
            <a:chExt cx="1321560" cy="303056"/>
          </a:xfrm>
        </p:grpSpPr>
        <p:grpSp>
          <p:nvGrpSpPr>
            <p:cNvPr id="20" name="グループ化 19"/>
            <p:cNvGrpSpPr/>
            <p:nvPr/>
          </p:nvGrpSpPr>
          <p:grpSpPr>
            <a:xfrm>
              <a:off x="5944472" y="5215084"/>
              <a:ext cx="303056" cy="303056"/>
              <a:chOff x="5944472" y="5215084"/>
              <a:chExt cx="303056" cy="303056"/>
            </a:xfrm>
          </p:grpSpPr>
          <p:sp>
            <p:nvSpPr>
              <p:cNvPr id="21" name="标题 1"/>
              <p:cNvSpPr txBox="1"/>
              <p:nvPr/>
            </p:nvSpPr>
            <p:spPr>
              <a:xfrm>
                <a:off x="5944472" y="5215084"/>
                <a:ext cx="303056" cy="303056"/>
              </a:xfrm>
              <a:prstGeom prst="ellipse">
                <a:avLst/>
              </a:prstGeom>
              <a:solidFill>
                <a:schemeClr val="accent2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2" name="図 21"/>
              <p:cNvPicPr>
                <a:picLocks noChangeAspect="1"/>
              </p:cNvPicPr>
              <p:nvPr/>
            </p:nvPicPr>
            <p:blipFill>
              <a:blip r:embed="rId2">
                <a:alphaModFix/>
              </a:blip>
              <a:srcRect/>
              <a:stretch>
                <a:fillRect/>
              </a:stretch>
            </p:blipFill>
            <p:spPr>
              <a:xfrm>
                <a:off x="6015038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3" name="グループ化 22"/>
            <p:cNvGrpSpPr/>
            <p:nvPr/>
          </p:nvGrpSpPr>
          <p:grpSpPr>
            <a:xfrm>
              <a:off x="5435220" y="5215084"/>
              <a:ext cx="303056" cy="303056"/>
              <a:chOff x="5435220" y="5215084"/>
              <a:chExt cx="303056" cy="303056"/>
            </a:xfrm>
          </p:grpSpPr>
          <p:sp>
            <p:nvSpPr>
              <p:cNvPr id="24" name="标题 1"/>
              <p:cNvSpPr txBox="1"/>
              <p:nvPr/>
            </p:nvSpPr>
            <p:spPr>
              <a:xfrm>
                <a:off x="5435220" y="5215084"/>
                <a:ext cx="303056" cy="303056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5" name="図 24"/>
              <p:cNvPicPr>
                <a:picLocks noChangeAspect="1"/>
              </p:cNvPicPr>
              <p:nvPr/>
            </p:nvPicPr>
            <p:blipFill>
              <a:blip r:embed="rId3">
                <a:alphaModFix/>
              </a:blip>
              <a:srcRect/>
              <a:stretch>
                <a:fillRect/>
              </a:stretch>
            </p:blipFill>
            <p:spPr>
              <a:xfrm>
                <a:off x="5505786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グループ化 25"/>
            <p:cNvGrpSpPr/>
            <p:nvPr/>
          </p:nvGrpSpPr>
          <p:grpSpPr>
            <a:xfrm>
              <a:off x="6453724" y="5215084"/>
              <a:ext cx="303056" cy="303056"/>
              <a:chOff x="6453724" y="5215084"/>
              <a:chExt cx="303056" cy="303056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6453724" y="5215084"/>
                <a:ext cx="303056" cy="303056"/>
              </a:xfrm>
              <a:prstGeom prst="ellipse">
                <a:avLst/>
              </a:prstGeom>
              <a:solidFill>
                <a:schemeClr val="accent3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8" name="図 27"/>
              <p:cNvPicPr>
                <a:picLocks noChangeAspect="1"/>
              </p:cNvPicPr>
              <p:nvPr/>
            </p:nvPicPr>
            <p:blipFill>
              <a:blip r:embed="rId4">
                <a:alphaModFix/>
              </a:blip>
              <a:srcRect/>
              <a:stretch>
                <a:fillRect/>
              </a:stretch>
            </p:blipFill>
            <p:spPr>
              <a:xfrm>
                <a:off x="6524290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9" name="标题 1"/>
          <p:cNvSpPr txBox="1"/>
          <p:nvPr/>
        </p:nvSpPr>
        <p:spPr>
          <a:xfrm>
            <a:off x="39585" y="5951768"/>
            <a:ext cx="1828725" cy="542927"/>
          </a:xfrm>
          <a:custGeom>
            <a:avLst/>
            <a:gdLst>
              <a:gd name="connsiteX0" fmla="*/ 1757065 w 1828725"/>
              <a:gd name="connsiteY0" fmla="*/ 399607 h 542927"/>
              <a:gd name="connsiteX1" fmla="*/ 1828725 w 1828725"/>
              <a:gd name="connsiteY1" fmla="*/ 471267 h 542927"/>
              <a:gd name="connsiteX2" fmla="*/ 1757065 w 1828725"/>
              <a:gd name="connsiteY2" fmla="*/ 542927 h 542927"/>
              <a:gd name="connsiteX3" fmla="*/ 1685405 w 1828725"/>
              <a:gd name="connsiteY3" fmla="*/ 471267 h 542927"/>
              <a:gd name="connsiteX4" fmla="*/ 1757065 w 1828725"/>
              <a:gd name="connsiteY4" fmla="*/ 399607 h 542927"/>
              <a:gd name="connsiteX5" fmla="*/ 1546386 w 1828725"/>
              <a:gd name="connsiteY5" fmla="*/ 399607 h 542927"/>
              <a:gd name="connsiteX6" fmla="*/ 1618046 w 1828725"/>
              <a:gd name="connsiteY6" fmla="*/ 471267 h 542927"/>
              <a:gd name="connsiteX7" fmla="*/ 1546386 w 1828725"/>
              <a:gd name="connsiteY7" fmla="*/ 542927 h 542927"/>
              <a:gd name="connsiteX8" fmla="*/ 1474726 w 1828725"/>
              <a:gd name="connsiteY8" fmla="*/ 471267 h 542927"/>
              <a:gd name="connsiteX9" fmla="*/ 1546386 w 1828725"/>
              <a:gd name="connsiteY9" fmla="*/ 399607 h 542927"/>
              <a:gd name="connsiteX10" fmla="*/ 1335711 w 1828725"/>
              <a:gd name="connsiteY10" fmla="*/ 399607 h 542927"/>
              <a:gd name="connsiteX11" fmla="*/ 1407371 w 1828725"/>
              <a:gd name="connsiteY11" fmla="*/ 471267 h 542927"/>
              <a:gd name="connsiteX12" fmla="*/ 1335711 w 1828725"/>
              <a:gd name="connsiteY12" fmla="*/ 542927 h 542927"/>
              <a:gd name="connsiteX13" fmla="*/ 1264051 w 1828725"/>
              <a:gd name="connsiteY13" fmla="*/ 471267 h 542927"/>
              <a:gd name="connsiteX14" fmla="*/ 1335711 w 1828725"/>
              <a:gd name="connsiteY14" fmla="*/ 399607 h 542927"/>
              <a:gd name="connsiteX15" fmla="*/ 1125036 w 1828725"/>
              <a:gd name="connsiteY15" fmla="*/ 399607 h 542927"/>
              <a:gd name="connsiteX16" fmla="*/ 1196696 w 1828725"/>
              <a:gd name="connsiteY16" fmla="*/ 471267 h 542927"/>
              <a:gd name="connsiteX17" fmla="*/ 1125036 w 1828725"/>
              <a:gd name="connsiteY17" fmla="*/ 542927 h 542927"/>
              <a:gd name="connsiteX18" fmla="*/ 1053376 w 1828725"/>
              <a:gd name="connsiteY18" fmla="*/ 471267 h 542927"/>
              <a:gd name="connsiteX19" fmla="*/ 1125036 w 1828725"/>
              <a:gd name="connsiteY19" fmla="*/ 399607 h 542927"/>
              <a:gd name="connsiteX20" fmla="*/ 914361 w 1828725"/>
              <a:gd name="connsiteY20" fmla="*/ 399607 h 542927"/>
              <a:gd name="connsiteX21" fmla="*/ 986021 w 1828725"/>
              <a:gd name="connsiteY21" fmla="*/ 471267 h 542927"/>
              <a:gd name="connsiteX22" fmla="*/ 914361 w 1828725"/>
              <a:gd name="connsiteY22" fmla="*/ 542927 h 542927"/>
              <a:gd name="connsiteX23" fmla="*/ 842701 w 1828725"/>
              <a:gd name="connsiteY23" fmla="*/ 471267 h 542927"/>
              <a:gd name="connsiteX24" fmla="*/ 914361 w 1828725"/>
              <a:gd name="connsiteY24" fmla="*/ 399607 h 542927"/>
              <a:gd name="connsiteX25" fmla="*/ 703686 w 1828725"/>
              <a:gd name="connsiteY25" fmla="*/ 399607 h 542927"/>
              <a:gd name="connsiteX26" fmla="*/ 775346 w 1828725"/>
              <a:gd name="connsiteY26" fmla="*/ 471267 h 542927"/>
              <a:gd name="connsiteX27" fmla="*/ 703686 w 1828725"/>
              <a:gd name="connsiteY27" fmla="*/ 542927 h 542927"/>
              <a:gd name="connsiteX28" fmla="*/ 632026 w 1828725"/>
              <a:gd name="connsiteY28" fmla="*/ 471267 h 542927"/>
              <a:gd name="connsiteX29" fmla="*/ 703686 w 1828725"/>
              <a:gd name="connsiteY29" fmla="*/ 399607 h 542927"/>
              <a:gd name="connsiteX30" fmla="*/ 493010 w 1828725"/>
              <a:gd name="connsiteY30" fmla="*/ 399607 h 542927"/>
              <a:gd name="connsiteX31" fmla="*/ 564670 w 1828725"/>
              <a:gd name="connsiteY31" fmla="*/ 471267 h 542927"/>
              <a:gd name="connsiteX32" fmla="*/ 493010 w 1828725"/>
              <a:gd name="connsiteY32" fmla="*/ 542927 h 542927"/>
              <a:gd name="connsiteX33" fmla="*/ 421350 w 1828725"/>
              <a:gd name="connsiteY33" fmla="*/ 471267 h 542927"/>
              <a:gd name="connsiteX34" fmla="*/ 493010 w 1828725"/>
              <a:gd name="connsiteY34" fmla="*/ 399607 h 542927"/>
              <a:gd name="connsiteX35" fmla="*/ 282335 w 1828725"/>
              <a:gd name="connsiteY35" fmla="*/ 399607 h 542927"/>
              <a:gd name="connsiteX36" fmla="*/ 353995 w 1828725"/>
              <a:gd name="connsiteY36" fmla="*/ 471267 h 542927"/>
              <a:gd name="connsiteX37" fmla="*/ 282335 w 1828725"/>
              <a:gd name="connsiteY37" fmla="*/ 542927 h 542927"/>
              <a:gd name="connsiteX38" fmla="*/ 210675 w 1828725"/>
              <a:gd name="connsiteY38" fmla="*/ 471267 h 542927"/>
              <a:gd name="connsiteX39" fmla="*/ 282335 w 1828725"/>
              <a:gd name="connsiteY39" fmla="*/ 399607 h 542927"/>
              <a:gd name="connsiteX40" fmla="*/ 71661 w 1828725"/>
              <a:gd name="connsiteY40" fmla="*/ 399607 h 542927"/>
              <a:gd name="connsiteX41" fmla="*/ 143321 w 1828725"/>
              <a:gd name="connsiteY41" fmla="*/ 471267 h 542927"/>
              <a:gd name="connsiteX42" fmla="*/ 71661 w 1828725"/>
              <a:gd name="connsiteY42" fmla="*/ 542927 h 542927"/>
              <a:gd name="connsiteX43" fmla="*/ 1 w 1828725"/>
              <a:gd name="connsiteY43" fmla="*/ 471267 h 542927"/>
              <a:gd name="connsiteX44" fmla="*/ 71661 w 1828725"/>
              <a:gd name="connsiteY44" fmla="*/ 399607 h 542927"/>
              <a:gd name="connsiteX45" fmla="*/ 1757065 w 1828725"/>
              <a:gd name="connsiteY45" fmla="*/ 199804 h 542927"/>
              <a:gd name="connsiteX46" fmla="*/ 1828725 w 1828725"/>
              <a:gd name="connsiteY46" fmla="*/ 271464 h 542927"/>
              <a:gd name="connsiteX47" fmla="*/ 1757065 w 1828725"/>
              <a:gd name="connsiteY47" fmla="*/ 343124 h 542927"/>
              <a:gd name="connsiteX48" fmla="*/ 1685405 w 1828725"/>
              <a:gd name="connsiteY48" fmla="*/ 271464 h 542927"/>
              <a:gd name="connsiteX49" fmla="*/ 1757065 w 1828725"/>
              <a:gd name="connsiteY49" fmla="*/ 199804 h 542927"/>
              <a:gd name="connsiteX50" fmla="*/ 1546386 w 1828725"/>
              <a:gd name="connsiteY50" fmla="*/ 199804 h 542927"/>
              <a:gd name="connsiteX51" fmla="*/ 1618046 w 1828725"/>
              <a:gd name="connsiteY51" fmla="*/ 271464 h 542927"/>
              <a:gd name="connsiteX52" fmla="*/ 1546386 w 1828725"/>
              <a:gd name="connsiteY52" fmla="*/ 343124 h 542927"/>
              <a:gd name="connsiteX53" fmla="*/ 1474726 w 1828725"/>
              <a:gd name="connsiteY53" fmla="*/ 271464 h 542927"/>
              <a:gd name="connsiteX54" fmla="*/ 1546386 w 1828725"/>
              <a:gd name="connsiteY54" fmla="*/ 199804 h 542927"/>
              <a:gd name="connsiteX55" fmla="*/ 1335711 w 1828725"/>
              <a:gd name="connsiteY55" fmla="*/ 199804 h 542927"/>
              <a:gd name="connsiteX56" fmla="*/ 1407371 w 1828725"/>
              <a:gd name="connsiteY56" fmla="*/ 271464 h 542927"/>
              <a:gd name="connsiteX57" fmla="*/ 1335711 w 1828725"/>
              <a:gd name="connsiteY57" fmla="*/ 343124 h 542927"/>
              <a:gd name="connsiteX58" fmla="*/ 1264051 w 1828725"/>
              <a:gd name="connsiteY58" fmla="*/ 271464 h 542927"/>
              <a:gd name="connsiteX59" fmla="*/ 1335711 w 1828725"/>
              <a:gd name="connsiteY59" fmla="*/ 199804 h 542927"/>
              <a:gd name="connsiteX60" fmla="*/ 1125036 w 1828725"/>
              <a:gd name="connsiteY60" fmla="*/ 199804 h 542927"/>
              <a:gd name="connsiteX61" fmla="*/ 1196696 w 1828725"/>
              <a:gd name="connsiteY61" fmla="*/ 271464 h 542927"/>
              <a:gd name="connsiteX62" fmla="*/ 1125036 w 1828725"/>
              <a:gd name="connsiteY62" fmla="*/ 343124 h 542927"/>
              <a:gd name="connsiteX63" fmla="*/ 1053376 w 1828725"/>
              <a:gd name="connsiteY63" fmla="*/ 271464 h 542927"/>
              <a:gd name="connsiteX64" fmla="*/ 1125036 w 1828725"/>
              <a:gd name="connsiteY64" fmla="*/ 199804 h 542927"/>
              <a:gd name="connsiteX65" fmla="*/ 914361 w 1828725"/>
              <a:gd name="connsiteY65" fmla="*/ 199804 h 542927"/>
              <a:gd name="connsiteX66" fmla="*/ 986021 w 1828725"/>
              <a:gd name="connsiteY66" fmla="*/ 271464 h 542927"/>
              <a:gd name="connsiteX67" fmla="*/ 914361 w 1828725"/>
              <a:gd name="connsiteY67" fmla="*/ 343124 h 542927"/>
              <a:gd name="connsiteX68" fmla="*/ 842701 w 1828725"/>
              <a:gd name="connsiteY68" fmla="*/ 271464 h 542927"/>
              <a:gd name="connsiteX69" fmla="*/ 914361 w 1828725"/>
              <a:gd name="connsiteY69" fmla="*/ 199804 h 542927"/>
              <a:gd name="connsiteX70" fmla="*/ 703687 w 1828725"/>
              <a:gd name="connsiteY70" fmla="*/ 199804 h 542927"/>
              <a:gd name="connsiteX71" fmla="*/ 775346 w 1828725"/>
              <a:gd name="connsiteY71" fmla="*/ 271464 h 542927"/>
              <a:gd name="connsiteX72" fmla="*/ 703687 w 1828725"/>
              <a:gd name="connsiteY72" fmla="*/ 343124 h 542927"/>
              <a:gd name="connsiteX73" fmla="*/ 632026 w 1828725"/>
              <a:gd name="connsiteY73" fmla="*/ 271464 h 542927"/>
              <a:gd name="connsiteX74" fmla="*/ 703687 w 1828725"/>
              <a:gd name="connsiteY74" fmla="*/ 199804 h 542927"/>
              <a:gd name="connsiteX75" fmla="*/ 493010 w 1828725"/>
              <a:gd name="connsiteY75" fmla="*/ 199804 h 542927"/>
              <a:gd name="connsiteX76" fmla="*/ 564671 w 1828725"/>
              <a:gd name="connsiteY76" fmla="*/ 271464 h 542927"/>
              <a:gd name="connsiteX77" fmla="*/ 493010 w 1828725"/>
              <a:gd name="connsiteY77" fmla="*/ 343124 h 542927"/>
              <a:gd name="connsiteX78" fmla="*/ 421350 w 1828725"/>
              <a:gd name="connsiteY78" fmla="*/ 271464 h 542927"/>
              <a:gd name="connsiteX79" fmla="*/ 493010 w 1828725"/>
              <a:gd name="connsiteY79" fmla="*/ 199804 h 542927"/>
              <a:gd name="connsiteX80" fmla="*/ 282336 w 1828725"/>
              <a:gd name="connsiteY80" fmla="*/ 199804 h 542927"/>
              <a:gd name="connsiteX81" fmla="*/ 353996 w 1828725"/>
              <a:gd name="connsiteY81" fmla="*/ 271464 h 542927"/>
              <a:gd name="connsiteX82" fmla="*/ 282336 w 1828725"/>
              <a:gd name="connsiteY82" fmla="*/ 343124 h 542927"/>
              <a:gd name="connsiteX83" fmla="*/ 210675 w 1828725"/>
              <a:gd name="connsiteY83" fmla="*/ 271464 h 542927"/>
              <a:gd name="connsiteX84" fmla="*/ 282336 w 1828725"/>
              <a:gd name="connsiteY84" fmla="*/ 199804 h 542927"/>
              <a:gd name="connsiteX85" fmla="*/ 71660 w 1828725"/>
              <a:gd name="connsiteY85" fmla="*/ 199804 h 542927"/>
              <a:gd name="connsiteX86" fmla="*/ 143320 w 1828725"/>
              <a:gd name="connsiteY86" fmla="*/ 271464 h 542927"/>
              <a:gd name="connsiteX87" fmla="*/ 71660 w 1828725"/>
              <a:gd name="connsiteY87" fmla="*/ 343124 h 542927"/>
              <a:gd name="connsiteX88" fmla="*/ 0 w 1828725"/>
              <a:gd name="connsiteY88" fmla="*/ 271464 h 542927"/>
              <a:gd name="connsiteX89" fmla="*/ 71660 w 1828725"/>
              <a:gd name="connsiteY89" fmla="*/ 199804 h 542927"/>
              <a:gd name="connsiteX90" fmla="*/ 1757065 w 1828725"/>
              <a:gd name="connsiteY90" fmla="*/ 0 h 542927"/>
              <a:gd name="connsiteX91" fmla="*/ 1828725 w 1828725"/>
              <a:gd name="connsiteY91" fmla="*/ 71660 h 542927"/>
              <a:gd name="connsiteX92" fmla="*/ 1757065 w 1828725"/>
              <a:gd name="connsiteY92" fmla="*/ 143320 h 542927"/>
              <a:gd name="connsiteX93" fmla="*/ 1685405 w 1828725"/>
              <a:gd name="connsiteY93" fmla="*/ 71660 h 542927"/>
              <a:gd name="connsiteX94" fmla="*/ 1757065 w 1828725"/>
              <a:gd name="connsiteY94" fmla="*/ 0 h 542927"/>
              <a:gd name="connsiteX95" fmla="*/ 1546386 w 1828725"/>
              <a:gd name="connsiteY95" fmla="*/ 0 h 542927"/>
              <a:gd name="connsiteX96" fmla="*/ 1618046 w 1828725"/>
              <a:gd name="connsiteY96" fmla="*/ 71660 h 542927"/>
              <a:gd name="connsiteX97" fmla="*/ 1546386 w 1828725"/>
              <a:gd name="connsiteY97" fmla="*/ 143320 h 542927"/>
              <a:gd name="connsiteX98" fmla="*/ 1474726 w 1828725"/>
              <a:gd name="connsiteY98" fmla="*/ 71660 h 542927"/>
              <a:gd name="connsiteX99" fmla="*/ 1546386 w 1828725"/>
              <a:gd name="connsiteY99" fmla="*/ 0 h 542927"/>
              <a:gd name="connsiteX100" fmla="*/ 1335711 w 1828725"/>
              <a:gd name="connsiteY100" fmla="*/ 0 h 542927"/>
              <a:gd name="connsiteX101" fmla="*/ 1407371 w 1828725"/>
              <a:gd name="connsiteY101" fmla="*/ 71660 h 542927"/>
              <a:gd name="connsiteX102" fmla="*/ 1335711 w 1828725"/>
              <a:gd name="connsiteY102" fmla="*/ 143320 h 542927"/>
              <a:gd name="connsiteX103" fmla="*/ 1264051 w 1828725"/>
              <a:gd name="connsiteY103" fmla="*/ 71660 h 542927"/>
              <a:gd name="connsiteX104" fmla="*/ 1335711 w 1828725"/>
              <a:gd name="connsiteY104" fmla="*/ 0 h 542927"/>
              <a:gd name="connsiteX105" fmla="*/ 1125036 w 1828725"/>
              <a:gd name="connsiteY105" fmla="*/ 0 h 542927"/>
              <a:gd name="connsiteX106" fmla="*/ 1196696 w 1828725"/>
              <a:gd name="connsiteY106" fmla="*/ 71660 h 542927"/>
              <a:gd name="connsiteX107" fmla="*/ 1125036 w 1828725"/>
              <a:gd name="connsiteY107" fmla="*/ 143320 h 542927"/>
              <a:gd name="connsiteX108" fmla="*/ 1053376 w 1828725"/>
              <a:gd name="connsiteY108" fmla="*/ 71660 h 542927"/>
              <a:gd name="connsiteX109" fmla="*/ 1125036 w 1828725"/>
              <a:gd name="connsiteY109" fmla="*/ 0 h 542927"/>
              <a:gd name="connsiteX110" fmla="*/ 914361 w 1828725"/>
              <a:gd name="connsiteY110" fmla="*/ 0 h 542927"/>
              <a:gd name="connsiteX111" fmla="*/ 986021 w 1828725"/>
              <a:gd name="connsiteY111" fmla="*/ 71660 h 542927"/>
              <a:gd name="connsiteX112" fmla="*/ 914361 w 1828725"/>
              <a:gd name="connsiteY112" fmla="*/ 143320 h 542927"/>
              <a:gd name="connsiteX113" fmla="*/ 842701 w 1828725"/>
              <a:gd name="connsiteY113" fmla="*/ 71660 h 542927"/>
              <a:gd name="connsiteX114" fmla="*/ 914361 w 1828725"/>
              <a:gd name="connsiteY114" fmla="*/ 0 h 542927"/>
              <a:gd name="connsiteX115" fmla="*/ 703687 w 1828725"/>
              <a:gd name="connsiteY115" fmla="*/ 0 h 542927"/>
              <a:gd name="connsiteX116" fmla="*/ 775346 w 1828725"/>
              <a:gd name="connsiteY116" fmla="*/ 71660 h 542927"/>
              <a:gd name="connsiteX117" fmla="*/ 703687 w 1828725"/>
              <a:gd name="connsiteY117" fmla="*/ 143320 h 542927"/>
              <a:gd name="connsiteX118" fmla="*/ 632027 w 1828725"/>
              <a:gd name="connsiteY118" fmla="*/ 71660 h 542927"/>
              <a:gd name="connsiteX119" fmla="*/ 703687 w 1828725"/>
              <a:gd name="connsiteY119" fmla="*/ 0 h 542927"/>
              <a:gd name="connsiteX120" fmla="*/ 493010 w 1828725"/>
              <a:gd name="connsiteY120" fmla="*/ 0 h 542927"/>
              <a:gd name="connsiteX121" fmla="*/ 564671 w 1828725"/>
              <a:gd name="connsiteY121" fmla="*/ 71660 h 542927"/>
              <a:gd name="connsiteX122" fmla="*/ 493010 w 1828725"/>
              <a:gd name="connsiteY122" fmla="*/ 143320 h 542927"/>
              <a:gd name="connsiteX123" fmla="*/ 421351 w 1828725"/>
              <a:gd name="connsiteY123" fmla="*/ 71660 h 542927"/>
              <a:gd name="connsiteX124" fmla="*/ 493010 w 1828725"/>
              <a:gd name="connsiteY124" fmla="*/ 0 h 542927"/>
              <a:gd name="connsiteX125" fmla="*/ 282336 w 1828725"/>
              <a:gd name="connsiteY125" fmla="*/ 0 h 542927"/>
              <a:gd name="connsiteX126" fmla="*/ 353996 w 1828725"/>
              <a:gd name="connsiteY126" fmla="*/ 71660 h 542927"/>
              <a:gd name="connsiteX127" fmla="*/ 282336 w 1828725"/>
              <a:gd name="connsiteY127" fmla="*/ 143320 h 542927"/>
              <a:gd name="connsiteX128" fmla="*/ 210676 w 1828725"/>
              <a:gd name="connsiteY128" fmla="*/ 71660 h 542927"/>
              <a:gd name="connsiteX129" fmla="*/ 282336 w 1828725"/>
              <a:gd name="connsiteY129" fmla="*/ 0 h 542927"/>
              <a:gd name="connsiteX130" fmla="*/ 71660 w 1828725"/>
              <a:gd name="connsiteY130" fmla="*/ 0 h 542927"/>
              <a:gd name="connsiteX131" fmla="*/ 143320 w 1828725"/>
              <a:gd name="connsiteY131" fmla="*/ 71660 h 542927"/>
              <a:gd name="connsiteX132" fmla="*/ 71660 w 1828725"/>
              <a:gd name="connsiteY132" fmla="*/ 143320 h 542927"/>
              <a:gd name="connsiteX133" fmla="*/ 0 w 1828725"/>
              <a:gd name="connsiteY133" fmla="*/ 71660 h 542927"/>
              <a:gd name="connsiteX134" fmla="*/ 71660 w 1828725"/>
              <a:gd name="connsiteY134" fmla="*/ 0 h 542927"/>
            </a:gdLst>
            <a:ahLst/>
            <a:cxnLst/>
            <a:rect l="l" t="t" r="r" b="b"/>
            <a:pathLst>
              <a:path w="1828725" h="542927">
                <a:moveTo>
                  <a:pt x="1757065" y="399607"/>
                </a:moveTo>
                <a:cubicBezTo>
                  <a:pt x="1796642" y="399607"/>
                  <a:pt x="1828725" y="431690"/>
                  <a:pt x="1828725" y="471267"/>
                </a:cubicBezTo>
                <a:cubicBezTo>
                  <a:pt x="1828725" y="510844"/>
                  <a:pt x="1796642" y="542927"/>
                  <a:pt x="1757065" y="542927"/>
                </a:cubicBezTo>
                <a:cubicBezTo>
                  <a:pt x="1717488" y="542927"/>
                  <a:pt x="1685405" y="510844"/>
                  <a:pt x="1685405" y="471267"/>
                </a:cubicBezTo>
                <a:cubicBezTo>
                  <a:pt x="1685405" y="431690"/>
                  <a:pt x="1717488" y="399607"/>
                  <a:pt x="1757065" y="399607"/>
                </a:cubicBezTo>
                <a:close/>
                <a:moveTo>
                  <a:pt x="1546386" y="399607"/>
                </a:moveTo>
                <a:cubicBezTo>
                  <a:pt x="1585963" y="399607"/>
                  <a:pt x="1618046" y="431690"/>
                  <a:pt x="1618046" y="471267"/>
                </a:cubicBezTo>
                <a:cubicBezTo>
                  <a:pt x="1618046" y="510844"/>
                  <a:pt x="1585963" y="542927"/>
                  <a:pt x="1546386" y="542927"/>
                </a:cubicBezTo>
                <a:cubicBezTo>
                  <a:pt x="1506809" y="542927"/>
                  <a:pt x="1474726" y="510844"/>
                  <a:pt x="1474726" y="471267"/>
                </a:cubicBezTo>
                <a:cubicBezTo>
                  <a:pt x="1474726" y="431690"/>
                  <a:pt x="1506809" y="399607"/>
                  <a:pt x="1546386" y="399607"/>
                </a:cubicBezTo>
                <a:close/>
                <a:moveTo>
                  <a:pt x="1335711" y="399607"/>
                </a:moveTo>
                <a:cubicBezTo>
                  <a:pt x="1375288" y="399607"/>
                  <a:pt x="1407371" y="431690"/>
                  <a:pt x="1407371" y="471267"/>
                </a:cubicBezTo>
                <a:cubicBezTo>
                  <a:pt x="1407371" y="510844"/>
                  <a:pt x="1375288" y="542927"/>
                  <a:pt x="1335711" y="542927"/>
                </a:cubicBezTo>
                <a:cubicBezTo>
                  <a:pt x="1296134" y="542927"/>
                  <a:pt x="1264051" y="510844"/>
                  <a:pt x="1264051" y="471267"/>
                </a:cubicBezTo>
                <a:cubicBezTo>
                  <a:pt x="1264051" y="431690"/>
                  <a:pt x="1296134" y="399607"/>
                  <a:pt x="1335711" y="399607"/>
                </a:cubicBezTo>
                <a:close/>
                <a:moveTo>
                  <a:pt x="1125036" y="399607"/>
                </a:moveTo>
                <a:cubicBezTo>
                  <a:pt x="1164613" y="399607"/>
                  <a:pt x="1196696" y="431690"/>
                  <a:pt x="1196696" y="471267"/>
                </a:cubicBezTo>
                <a:cubicBezTo>
                  <a:pt x="1196696" y="510844"/>
                  <a:pt x="1164613" y="542927"/>
                  <a:pt x="1125036" y="542927"/>
                </a:cubicBezTo>
                <a:cubicBezTo>
                  <a:pt x="1085459" y="542927"/>
                  <a:pt x="1053376" y="510844"/>
                  <a:pt x="1053376" y="471267"/>
                </a:cubicBezTo>
                <a:cubicBezTo>
                  <a:pt x="1053376" y="431690"/>
                  <a:pt x="1085459" y="399607"/>
                  <a:pt x="1125036" y="399607"/>
                </a:cubicBezTo>
                <a:close/>
                <a:moveTo>
                  <a:pt x="914361" y="399607"/>
                </a:moveTo>
                <a:cubicBezTo>
                  <a:pt x="953938" y="399607"/>
                  <a:pt x="986021" y="431690"/>
                  <a:pt x="986021" y="471267"/>
                </a:cubicBezTo>
                <a:cubicBezTo>
                  <a:pt x="986021" y="510844"/>
                  <a:pt x="953938" y="542927"/>
                  <a:pt x="914361" y="542927"/>
                </a:cubicBezTo>
                <a:cubicBezTo>
                  <a:pt x="874784" y="542927"/>
                  <a:pt x="842701" y="510844"/>
                  <a:pt x="842701" y="471267"/>
                </a:cubicBezTo>
                <a:cubicBezTo>
                  <a:pt x="842701" y="431690"/>
                  <a:pt x="874784" y="399607"/>
                  <a:pt x="914361" y="399607"/>
                </a:cubicBezTo>
                <a:close/>
                <a:moveTo>
                  <a:pt x="703686" y="399607"/>
                </a:moveTo>
                <a:cubicBezTo>
                  <a:pt x="743263" y="399607"/>
                  <a:pt x="775346" y="431690"/>
                  <a:pt x="775346" y="471267"/>
                </a:cubicBezTo>
                <a:cubicBezTo>
                  <a:pt x="775346" y="510844"/>
                  <a:pt x="743263" y="542927"/>
                  <a:pt x="703686" y="542927"/>
                </a:cubicBezTo>
                <a:cubicBezTo>
                  <a:pt x="664109" y="542927"/>
                  <a:pt x="632026" y="510844"/>
                  <a:pt x="632026" y="471267"/>
                </a:cubicBezTo>
                <a:cubicBezTo>
                  <a:pt x="632026" y="431690"/>
                  <a:pt x="664109" y="399607"/>
                  <a:pt x="703686" y="399607"/>
                </a:cubicBezTo>
                <a:close/>
                <a:moveTo>
                  <a:pt x="493010" y="399607"/>
                </a:moveTo>
                <a:cubicBezTo>
                  <a:pt x="532587" y="399607"/>
                  <a:pt x="564670" y="431690"/>
                  <a:pt x="564670" y="471267"/>
                </a:cubicBezTo>
                <a:cubicBezTo>
                  <a:pt x="564670" y="510844"/>
                  <a:pt x="532587" y="542927"/>
                  <a:pt x="493010" y="542927"/>
                </a:cubicBezTo>
                <a:cubicBezTo>
                  <a:pt x="453433" y="542927"/>
                  <a:pt x="421350" y="510844"/>
                  <a:pt x="421350" y="471267"/>
                </a:cubicBezTo>
                <a:cubicBezTo>
                  <a:pt x="421350" y="431690"/>
                  <a:pt x="453433" y="399607"/>
                  <a:pt x="493010" y="399607"/>
                </a:cubicBezTo>
                <a:close/>
                <a:moveTo>
                  <a:pt x="282335" y="399607"/>
                </a:moveTo>
                <a:cubicBezTo>
                  <a:pt x="321912" y="399607"/>
                  <a:pt x="353995" y="431690"/>
                  <a:pt x="353995" y="471267"/>
                </a:cubicBezTo>
                <a:cubicBezTo>
                  <a:pt x="353995" y="510844"/>
                  <a:pt x="321912" y="542927"/>
                  <a:pt x="282335" y="542927"/>
                </a:cubicBezTo>
                <a:cubicBezTo>
                  <a:pt x="242758" y="542927"/>
                  <a:pt x="210675" y="510844"/>
                  <a:pt x="210675" y="471267"/>
                </a:cubicBezTo>
                <a:cubicBezTo>
                  <a:pt x="210675" y="431690"/>
                  <a:pt x="242758" y="399607"/>
                  <a:pt x="282335" y="399607"/>
                </a:cubicBezTo>
                <a:close/>
                <a:moveTo>
                  <a:pt x="71661" y="399607"/>
                </a:moveTo>
                <a:cubicBezTo>
                  <a:pt x="111238" y="399607"/>
                  <a:pt x="143321" y="431690"/>
                  <a:pt x="143321" y="471267"/>
                </a:cubicBezTo>
                <a:cubicBezTo>
                  <a:pt x="143321" y="510844"/>
                  <a:pt x="111238" y="542927"/>
                  <a:pt x="71661" y="542927"/>
                </a:cubicBezTo>
                <a:cubicBezTo>
                  <a:pt x="32084" y="542927"/>
                  <a:pt x="1" y="510844"/>
                  <a:pt x="1" y="471267"/>
                </a:cubicBezTo>
                <a:cubicBezTo>
                  <a:pt x="1" y="431690"/>
                  <a:pt x="32084" y="399607"/>
                  <a:pt x="71661" y="399607"/>
                </a:cubicBezTo>
                <a:close/>
                <a:moveTo>
                  <a:pt x="1757065" y="199804"/>
                </a:moveTo>
                <a:cubicBezTo>
                  <a:pt x="1796642" y="199804"/>
                  <a:pt x="1828725" y="231887"/>
                  <a:pt x="1828725" y="271464"/>
                </a:cubicBezTo>
                <a:cubicBezTo>
                  <a:pt x="1828725" y="311041"/>
                  <a:pt x="1796642" y="343124"/>
                  <a:pt x="1757065" y="343124"/>
                </a:cubicBezTo>
                <a:cubicBezTo>
                  <a:pt x="1717488" y="343124"/>
                  <a:pt x="1685405" y="311041"/>
                  <a:pt x="1685405" y="271464"/>
                </a:cubicBezTo>
                <a:cubicBezTo>
                  <a:pt x="1685405" y="231887"/>
                  <a:pt x="1717488" y="199804"/>
                  <a:pt x="1757065" y="199804"/>
                </a:cubicBezTo>
                <a:close/>
                <a:moveTo>
                  <a:pt x="1546386" y="199804"/>
                </a:moveTo>
                <a:cubicBezTo>
                  <a:pt x="1585963" y="199804"/>
                  <a:pt x="1618046" y="231887"/>
                  <a:pt x="1618046" y="271464"/>
                </a:cubicBezTo>
                <a:cubicBezTo>
                  <a:pt x="1618046" y="311041"/>
                  <a:pt x="1585963" y="343124"/>
                  <a:pt x="1546386" y="343124"/>
                </a:cubicBezTo>
                <a:cubicBezTo>
                  <a:pt x="1506809" y="343124"/>
                  <a:pt x="1474726" y="311041"/>
                  <a:pt x="1474726" y="271464"/>
                </a:cubicBezTo>
                <a:cubicBezTo>
                  <a:pt x="1474726" y="231887"/>
                  <a:pt x="1506809" y="199804"/>
                  <a:pt x="1546386" y="199804"/>
                </a:cubicBezTo>
                <a:close/>
                <a:moveTo>
                  <a:pt x="1335711" y="199804"/>
                </a:moveTo>
                <a:cubicBezTo>
                  <a:pt x="1375288" y="199804"/>
                  <a:pt x="1407371" y="231887"/>
                  <a:pt x="1407371" y="271464"/>
                </a:cubicBezTo>
                <a:cubicBezTo>
                  <a:pt x="1407371" y="311041"/>
                  <a:pt x="1375288" y="343124"/>
                  <a:pt x="1335711" y="343124"/>
                </a:cubicBezTo>
                <a:cubicBezTo>
                  <a:pt x="1296134" y="343124"/>
                  <a:pt x="1264051" y="311041"/>
                  <a:pt x="1264051" y="271464"/>
                </a:cubicBezTo>
                <a:cubicBezTo>
                  <a:pt x="1264051" y="231887"/>
                  <a:pt x="1296134" y="199804"/>
                  <a:pt x="1335711" y="199804"/>
                </a:cubicBezTo>
                <a:close/>
                <a:moveTo>
                  <a:pt x="1125036" y="199804"/>
                </a:moveTo>
                <a:cubicBezTo>
                  <a:pt x="1164613" y="199804"/>
                  <a:pt x="1196696" y="231887"/>
                  <a:pt x="1196696" y="271464"/>
                </a:cubicBezTo>
                <a:cubicBezTo>
                  <a:pt x="1196696" y="311041"/>
                  <a:pt x="1164613" y="343124"/>
                  <a:pt x="1125036" y="343124"/>
                </a:cubicBezTo>
                <a:cubicBezTo>
                  <a:pt x="1085459" y="343124"/>
                  <a:pt x="1053376" y="311041"/>
                  <a:pt x="1053376" y="271464"/>
                </a:cubicBezTo>
                <a:cubicBezTo>
                  <a:pt x="1053376" y="231887"/>
                  <a:pt x="1085459" y="199804"/>
                  <a:pt x="1125036" y="199804"/>
                </a:cubicBezTo>
                <a:close/>
                <a:moveTo>
                  <a:pt x="914361" y="199804"/>
                </a:moveTo>
                <a:cubicBezTo>
                  <a:pt x="953938" y="199804"/>
                  <a:pt x="986021" y="231887"/>
                  <a:pt x="986021" y="271464"/>
                </a:cubicBezTo>
                <a:cubicBezTo>
                  <a:pt x="986021" y="311041"/>
                  <a:pt x="953938" y="343124"/>
                  <a:pt x="914361" y="343124"/>
                </a:cubicBezTo>
                <a:cubicBezTo>
                  <a:pt x="874784" y="343124"/>
                  <a:pt x="842701" y="311041"/>
                  <a:pt x="842701" y="271464"/>
                </a:cubicBezTo>
                <a:cubicBezTo>
                  <a:pt x="842701" y="231887"/>
                  <a:pt x="874784" y="199804"/>
                  <a:pt x="914361" y="199804"/>
                </a:cubicBezTo>
                <a:close/>
                <a:moveTo>
                  <a:pt x="703687" y="199804"/>
                </a:moveTo>
                <a:cubicBezTo>
                  <a:pt x="743263" y="199804"/>
                  <a:pt x="775346" y="231887"/>
                  <a:pt x="775346" y="271464"/>
                </a:cubicBezTo>
                <a:cubicBezTo>
                  <a:pt x="775346" y="311041"/>
                  <a:pt x="743263" y="343124"/>
                  <a:pt x="703687" y="343124"/>
                </a:cubicBezTo>
                <a:cubicBezTo>
                  <a:pt x="664110" y="343124"/>
                  <a:pt x="632026" y="311041"/>
                  <a:pt x="632026" y="271464"/>
                </a:cubicBezTo>
                <a:cubicBezTo>
                  <a:pt x="632026" y="231887"/>
                  <a:pt x="664110" y="199804"/>
                  <a:pt x="703687" y="199804"/>
                </a:cubicBezTo>
                <a:close/>
                <a:moveTo>
                  <a:pt x="493010" y="199804"/>
                </a:moveTo>
                <a:cubicBezTo>
                  <a:pt x="532587" y="199804"/>
                  <a:pt x="564671" y="231887"/>
                  <a:pt x="564671" y="271464"/>
                </a:cubicBezTo>
                <a:cubicBezTo>
                  <a:pt x="564671" y="311041"/>
                  <a:pt x="532587" y="343124"/>
                  <a:pt x="493010" y="343124"/>
                </a:cubicBezTo>
                <a:cubicBezTo>
                  <a:pt x="453433" y="343124"/>
                  <a:pt x="421350" y="311041"/>
                  <a:pt x="421350" y="271464"/>
                </a:cubicBezTo>
                <a:cubicBezTo>
                  <a:pt x="421350" y="231887"/>
                  <a:pt x="453433" y="199804"/>
                  <a:pt x="493010" y="199804"/>
                </a:cubicBezTo>
                <a:close/>
                <a:moveTo>
                  <a:pt x="282336" y="199804"/>
                </a:moveTo>
                <a:cubicBezTo>
                  <a:pt x="321913" y="199804"/>
                  <a:pt x="353996" y="231887"/>
                  <a:pt x="353996" y="271464"/>
                </a:cubicBezTo>
                <a:cubicBezTo>
                  <a:pt x="353996" y="311041"/>
                  <a:pt x="321913" y="343124"/>
                  <a:pt x="282336" y="343124"/>
                </a:cubicBezTo>
                <a:cubicBezTo>
                  <a:pt x="242758" y="343124"/>
                  <a:pt x="210675" y="311041"/>
                  <a:pt x="210675" y="271464"/>
                </a:cubicBezTo>
                <a:cubicBezTo>
                  <a:pt x="210675" y="231887"/>
                  <a:pt x="242758" y="199804"/>
                  <a:pt x="282336" y="199804"/>
                </a:cubicBezTo>
                <a:close/>
                <a:moveTo>
                  <a:pt x="71660" y="199804"/>
                </a:moveTo>
                <a:cubicBezTo>
                  <a:pt x="111237" y="199804"/>
                  <a:pt x="143320" y="231887"/>
                  <a:pt x="143320" y="271464"/>
                </a:cubicBezTo>
                <a:cubicBezTo>
                  <a:pt x="143320" y="311041"/>
                  <a:pt x="111237" y="343124"/>
                  <a:pt x="71660" y="343124"/>
                </a:cubicBezTo>
                <a:cubicBezTo>
                  <a:pt x="32083" y="343124"/>
                  <a:pt x="0" y="311041"/>
                  <a:pt x="0" y="271464"/>
                </a:cubicBezTo>
                <a:cubicBezTo>
                  <a:pt x="0" y="231887"/>
                  <a:pt x="32083" y="199804"/>
                  <a:pt x="71660" y="199804"/>
                </a:cubicBezTo>
                <a:close/>
                <a:moveTo>
                  <a:pt x="1757065" y="0"/>
                </a:moveTo>
                <a:cubicBezTo>
                  <a:pt x="1796642" y="0"/>
                  <a:pt x="1828725" y="32083"/>
                  <a:pt x="1828725" y="71660"/>
                </a:cubicBezTo>
                <a:cubicBezTo>
                  <a:pt x="1828725" y="111237"/>
                  <a:pt x="1796642" y="143320"/>
                  <a:pt x="1757065" y="143320"/>
                </a:cubicBezTo>
                <a:cubicBezTo>
                  <a:pt x="1717488" y="143320"/>
                  <a:pt x="1685405" y="111237"/>
                  <a:pt x="1685405" y="71660"/>
                </a:cubicBezTo>
                <a:cubicBezTo>
                  <a:pt x="1685405" y="32083"/>
                  <a:pt x="1717488" y="0"/>
                  <a:pt x="1757065" y="0"/>
                </a:cubicBezTo>
                <a:close/>
                <a:moveTo>
                  <a:pt x="1546386" y="0"/>
                </a:moveTo>
                <a:cubicBezTo>
                  <a:pt x="1585963" y="0"/>
                  <a:pt x="1618046" y="32083"/>
                  <a:pt x="1618046" y="71660"/>
                </a:cubicBezTo>
                <a:cubicBezTo>
                  <a:pt x="1618046" y="111237"/>
                  <a:pt x="1585963" y="143320"/>
                  <a:pt x="1546386" y="143320"/>
                </a:cubicBezTo>
                <a:cubicBezTo>
                  <a:pt x="1506809" y="143320"/>
                  <a:pt x="1474726" y="111237"/>
                  <a:pt x="1474726" y="71660"/>
                </a:cubicBezTo>
                <a:cubicBezTo>
                  <a:pt x="1474726" y="32083"/>
                  <a:pt x="1506809" y="0"/>
                  <a:pt x="1546386" y="0"/>
                </a:cubicBezTo>
                <a:close/>
                <a:moveTo>
                  <a:pt x="1335711" y="0"/>
                </a:moveTo>
                <a:cubicBezTo>
                  <a:pt x="1375288" y="0"/>
                  <a:pt x="1407371" y="32083"/>
                  <a:pt x="1407371" y="71660"/>
                </a:cubicBezTo>
                <a:cubicBezTo>
                  <a:pt x="1407371" y="111237"/>
                  <a:pt x="1375288" y="143320"/>
                  <a:pt x="1335711" y="143320"/>
                </a:cubicBezTo>
                <a:cubicBezTo>
                  <a:pt x="1296134" y="143320"/>
                  <a:pt x="1264051" y="111237"/>
                  <a:pt x="1264051" y="71660"/>
                </a:cubicBezTo>
                <a:cubicBezTo>
                  <a:pt x="1264051" y="32083"/>
                  <a:pt x="1296134" y="0"/>
                  <a:pt x="1335711" y="0"/>
                </a:cubicBezTo>
                <a:close/>
                <a:moveTo>
                  <a:pt x="1125036" y="0"/>
                </a:moveTo>
                <a:cubicBezTo>
                  <a:pt x="1164613" y="0"/>
                  <a:pt x="1196696" y="32083"/>
                  <a:pt x="1196696" y="71660"/>
                </a:cubicBezTo>
                <a:cubicBezTo>
                  <a:pt x="1196696" y="111237"/>
                  <a:pt x="1164613" y="143320"/>
                  <a:pt x="1125036" y="143320"/>
                </a:cubicBezTo>
                <a:cubicBezTo>
                  <a:pt x="1085459" y="143320"/>
                  <a:pt x="1053376" y="111237"/>
                  <a:pt x="1053376" y="71660"/>
                </a:cubicBezTo>
                <a:cubicBezTo>
                  <a:pt x="1053376" y="32083"/>
                  <a:pt x="1085459" y="0"/>
                  <a:pt x="1125036" y="0"/>
                </a:cubicBezTo>
                <a:close/>
                <a:moveTo>
                  <a:pt x="914361" y="0"/>
                </a:moveTo>
                <a:cubicBezTo>
                  <a:pt x="953938" y="0"/>
                  <a:pt x="986021" y="32083"/>
                  <a:pt x="986021" y="71660"/>
                </a:cubicBezTo>
                <a:cubicBezTo>
                  <a:pt x="986021" y="111237"/>
                  <a:pt x="953938" y="143320"/>
                  <a:pt x="914361" y="143320"/>
                </a:cubicBezTo>
                <a:cubicBezTo>
                  <a:pt x="874784" y="143320"/>
                  <a:pt x="842701" y="111237"/>
                  <a:pt x="842701" y="71660"/>
                </a:cubicBezTo>
                <a:cubicBezTo>
                  <a:pt x="842701" y="32083"/>
                  <a:pt x="874784" y="0"/>
                  <a:pt x="914361" y="0"/>
                </a:cubicBezTo>
                <a:close/>
                <a:moveTo>
                  <a:pt x="703687" y="0"/>
                </a:moveTo>
                <a:cubicBezTo>
                  <a:pt x="743263" y="0"/>
                  <a:pt x="775346" y="32083"/>
                  <a:pt x="775346" y="71660"/>
                </a:cubicBezTo>
                <a:cubicBezTo>
                  <a:pt x="775346" y="111237"/>
                  <a:pt x="743263" y="143320"/>
                  <a:pt x="703687" y="143320"/>
                </a:cubicBezTo>
                <a:cubicBezTo>
                  <a:pt x="664110" y="143320"/>
                  <a:pt x="632027" y="111237"/>
                  <a:pt x="632027" y="71660"/>
                </a:cubicBezTo>
                <a:cubicBezTo>
                  <a:pt x="632027" y="32083"/>
                  <a:pt x="664110" y="0"/>
                  <a:pt x="703687" y="0"/>
                </a:cubicBezTo>
                <a:close/>
                <a:moveTo>
                  <a:pt x="493010" y="0"/>
                </a:moveTo>
                <a:cubicBezTo>
                  <a:pt x="532588" y="0"/>
                  <a:pt x="564671" y="32083"/>
                  <a:pt x="564671" y="71660"/>
                </a:cubicBezTo>
                <a:cubicBezTo>
                  <a:pt x="564671" y="111237"/>
                  <a:pt x="532588" y="143320"/>
                  <a:pt x="493010" y="143320"/>
                </a:cubicBezTo>
                <a:cubicBezTo>
                  <a:pt x="453434" y="143320"/>
                  <a:pt x="421351" y="111237"/>
                  <a:pt x="421351" y="71660"/>
                </a:cubicBezTo>
                <a:cubicBezTo>
                  <a:pt x="421351" y="32083"/>
                  <a:pt x="453434" y="0"/>
                  <a:pt x="493010" y="0"/>
                </a:cubicBezTo>
                <a:close/>
                <a:moveTo>
                  <a:pt x="282336" y="0"/>
                </a:moveTo>
                <a:cubicBezTo>
                  <a:pt x="321913" y="0"/>
                  <a:pt x="353996" y="32083"/>
                  <a:pt x="353996" y="71660"/>
                </a:cubicBezTo>
                <a:cubicBezTo>
                  <a:pt x="353996" y="111237"/>
                  <a:pt x="321913" y="143320"/>
                  <a:pt x="282336" y="143320"/>
                </a:cubicBezTo>
                <a:cubicBezTo>
                  <a:pt x="242759" y="143320"/>
                  <a:pt x="210676" y="111237"/>
                  <a:pt x="210676" y="71660"/>
                </a:cubicBezTo>
                <a:cubicBezTo>
                  <a:pt x="210676" y="32083"/>
                  <a:pt x="242759" y="0"/>
                  <a:pt x="282336" y="0"/>
                </a:cubicBezTo>
                <a:close/>
                <a:moveTo>
                  <a:pt x="71660" y="0"/>
                </a:moveTo>
                <a:cubicBezTo>
                  <a:pt x="111237" y="0"/>
                  <a:pt x="143320" y="32083"/>
                  <a:pt x="143320" y="71660"/>
                </a:cubicBezTo>
                <a:cubicBezTo>
                  <a:pt x="143320" y="111237"/>
                  <a:pt x="111237" y="143320"/>
                  <a:pt x="71660" y="143320"/>
                </a:cubicBezTo>
                <a:cubicBezTo>
                  <a:pt x="32083" y="143320"/>
                  <a:pt x="0" y="111237"/>
                  <a:pt x="0" y="71660"/>
                </a:cubicBezTo>
                <a:cubicBezTo>
                  <a:pt x="0" y="32083"/>
                  <a:pt x="32083" y="0"/>
                  <a:pt x="71660" y="0"/>
                </a:cubicBezTo>
                <a:close/>
              </a:path>
            </a:pathLst>
          </a:custGeom>
          <a:solidFill>
            <a:schemeClr val="accent3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419726"/>
            <a:ext cx="5178926" cy="4010526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52905" y="1668379"/>
            <a:ext cx="4816332" cy="4106778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31442" y="1822730"/>
            <a:ext cx="1235243" cy="105821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31971" y="3724759"/>
            <a:ext cx="4290696" cy="166035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05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エクセルのマクロ機能を活用し、請求書作成にかかる手動作業を自動化する。このため、従業員が一つ一つの項目を入力する手間が省け、作業時間が劇的に短縮される。
自動化により、複数の請求書を一度に作成できるようにする。これにより、従業員が一日に処理できる請求書の数が大幅に増加する。
請求書作成に必要なデータを自動的に取り込む機能を追加し、手動でのデータ入力の手間とリスクを削減する。これにより、正確性も向上し、ミスの発生を防ぐことができる。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339421" y="1822730"/>
            <a:ext cx="166491" cy="166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31971" y="2777396"/>
            <a:ext cx="4290696" cy="9032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作業時間の短縮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339974" y="1419726"/>
            <a:ext cx="5178926" cy="4010526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532479" y="1668379"/>
            <a:ext cx="4816332" cy="4106778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11016" y="1822730"/>
            <a:ext cx="1235243" cy="10601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811545" y="3724759"/>
            <a:ext cx="4290696" cy="166035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05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自動化により、請求書の各項目が自動的に計算・入力されるため、手動での計算ミスが発生しなくなる。
マクロ機能を活用し、入力ミスや二重入力を防ぐエラーチェック機能を導入する。これにより、正確なデータ入力が保証される。
テンプレートを使用することで、統一されたフォームでの請求書作成が可能となり、フォーマットの違いによる誤解を避けることができる。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018995" y="1822730"/>
            <a:ext cx="166491" cy="166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811545" y="2777396"/>
            <a:ext cx="4290696" cy="9032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99D3B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ヒューマンエラーの削減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効率化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64166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150937" y="2155850"/>
            <a:ext cx="7593263" cy="1415075"/>
          </a:xfrm>
          <a:prstGeom prst="roundRect">
            <a:avLst>
              <a:gd name="adj" fmla="val 10000"/>
            </a:avLst>
          </a:prstGeom>
          <a:solidFill>
            <a:schemeClr val="tx1">
              <a:lumMod val="25000"/>
              <a:lumOff val="75000"/>
              <a:alpha val="20000"/>
            </a:schemeClr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366937" y="2593387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/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150937" y="3924924"/>
            <a:ext cx="7593263" cy="1453175"/>
          </a:xfrm>
          <a:prstGeom prst="roundRect">
            <a:avLst>
              <a:gd name="adj" fmla="val 10000"/>
            </a:avLst>
          </a:prstGeom>
          <a:solidFill>
            <a:schemeClr val="tx1">
              <a:lumMod val="25000"/>
              <a:lumOff val="75000"/>
              <a:alpha val="20000"/>
            </a:schemeClr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366937" y="4381511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/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042094" y="2217137"/>
            <a:ext cx="6486206" cy="5322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データの一貫性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042094" y="4014406"/>
            <a:ext cx="6486206" cy="5322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エラーレートの低減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042094" y="2755318"/>
            <a:ext cx="64897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/>
            <a:r>
              <a:rPr kumimoji="1" lang="en-US" altLang="zh-CN" sz="542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同一のデータソースを使用することで、請求書の内容に一貫性を持たせる。これにより、異なる請求書間でのデータの齟齬が発生しない</a:t>
            </a:r>
            <a:r>
              <a:rPr kumimoji="1" lang="en-US" altLang="zh-CN" sz="542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。
</a:t>
            </a:r>
            <a:r>
              <a:rPr kumimoji="1" lang="en-US" altLang="zh-CN" sz="542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自動化システムは、最新のデータベースと連携することで、常に最新の情報を反映した請求書を作成できるようにする</a:t>
            </a:r>
            <a:r>
              <a:rPr kumimoji="1" lang="en-US" altLang="zh-CN" sz="542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。
</a:t>
            </a:r>
            <a:r>
              <a:rPr kumimoji="1" lang="en-US" altLang="zh-CN" sz="542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データの自動検証機能を導入することで、入力されたデータが正確であることを確認し、不整合を未然に防ぐことができる</a:t>
            </a:r>
            <a:r>
              <a:rPr kumimoji="1" lang="en-US" altLang="zh-CN" sz="542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。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042094" y="4552587"/>
            <a:ext cx="6489700" cy="533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/>
            <a:r>
              <a:rPr kumimoji="1" lang="en-US" altLang="zh-CN" sz="92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Regular"/>
                <a:ea typeface="SourceHanSerifJP-Regular"/>
                <a:cs typeface="SourceHanSerifJP-Regular"/>
              </a:rPr>
              <a:t>手動作業を減らし、自動化することで、人的ミスがほぼゼロに近づく。これにより、請求書の正確性が保証される。
各項目の自動計算機能を追加し、手動計算による誤差を排除する。これにより、請求金額の誤りも防げる。
エラーチェックの自動化により、入力ミスや計算ミスが検出され、修正が迅速に行えるようになる。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0" y="1168241"/>
            <a:ext cx="2616360" cy="5207319"/>
          </a:xfrm>
          <a:custGeom>
            <a:avLst/>
            <a:gdLst>
              <a:gd name="connsiteX0" fmla="*/ 0 w 2286000"/>
              <a:gd name="connsiteY0" fmla="*/ 0 h 4572000"/>
              <a:gd name="connsiteX1" fmla="*/ 2286000 w 2286000"/>
              <a:gd name="connsiteY1" fmla="*/ 2286000 h 4572000"/>
              <a:gd name="connsiteX2" fmla="*/ 0 w 2286000"/>
              <a:gd name="connsiteY2" fmla="*/ 4572000 h 4572000"/>
            </a:gdLst>
            <a:ahLst/>
            <a:cxnLst/>
            <a:rect l="l" t="t" r="r" b="b"/>
            <a:pathLst>
              <a:path w="2286000" h="4572000">
                <a:moveTo>
                  <a:pt x="0" y="0"/>
                </a:moveTo>
                <a:cubicBezTo>
                  <a:pt x="1262523" y="0"/>
                  <a:pt x="2286000" y="1023477"/>
                  <a:pt x="2286000" y="2286000"/>
                </a:cubicBezTo>
                <a:cubicBezTo>
                  <a:pt x="2286000" y="3548523"/>
                  <a:pt x="1262523" y="4572000"/>
                  <a:pt x="0" y="457200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</p:spPr>
        <p:txBody>
          <a:bodyPr vert="horz" wrap="square" lIns="91440" tIns="9360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99512" y="491491"/>
            <a:ext cx="149976" cy="1499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0592" y="263750"/>
            <a:ext cx="1082514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正確性の向上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38406" y="330384"/>
            <a:ext cx="236094" cy="2360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8523092" y="2192612"/>
            <a:ext cx="3668908" cy="4665388"/>
          </a:xfrm>
          <a:custGeom>
            <a:avLst/>
            <a:gdLst>
              <a:gd name="connsiteX0" fmla="*/ 3161523 w 3668908"/>
              <a:gd name="connsiteY0" fmla="*/ 0 h 4665388"/>
              <a:gd name="connsiteX1" fmla="*/ 3642992 w 3668908"/>
              <a:gd name="connsiteY1" fmla="*/ 36428 h 4665388"/>
              <a:gd name="connsiteX2" fmla="*/ 3668908 w 3668908"/>
              <a:gd name="connsiteY2" fmla="*/ 41056 h 4665388"/>
              <a:gd name="connsiteX3" fmla="*/ 3668908 w 3668908"/>
              <a:gd name="connsiteY3" fmla="*/ 992829 h 4665388"/>
              <a:gd name="connsiteX4" fmla="*/ 3610731 w 3668908"/>
              <a:gd name="connsiteY4" fmla="*/ 977870 h 4665388"/>
              <a:gd name="connsiteX5" fmla="*/ 3161523 w 3668908"/>
              <a:gd name="connsiteY5" fmla="*/ 932586 h 4665388"/>
              <a:gd name="connsiteX6" fmla="*/ 932586 w 3668908"/>
              <a:gd name="connsiteY6" fmla="*/ 3161523 h 4665388"/>
              <a:gd name="connsiteX7" fmla="*/ 1441567 w 3668908"/>
              <a:gd name="connsiteY7" fmla="*/ 4579334 h 4665388"/>
              <a:gd name="connsiteX8" fmla="*/ 1519778 w 3668908"/>
              <a:gd name="connsiteY8" fmla="*/ 4665388 h 4665388"/>
              <a:gd name="connsiteX9" fmla="*/ 380083 w 3668908"/>
              <a:gd name="connsiteY9" fmla="*/ 4665388 h 4665388"/>
              <a:gd name="connsiteX10" fmla="*/ 248448 w 3668908"/>
              <a:gd name="connsiteY10" fmla="*/ 4392131 h 4665388"/>
              <a:gd name="connsiteX11" fmla="*/ 0 w 3668908"/>
              <a:gd name="connsiteY11" fmla="*/ 3161523 h 4665388"/>
              <a:gd name="connsiteX12" fmla="*/ 3161523 w 3668908"/>
              <a:gd name="connsiteY12" fmla="*/ 0 h 4665388"/>
            </a:gdLst>
            <a:ahLst/>
            <a:cxnLst/>
            <a:rect l="l" t="t" r="r" b="b"/>
            <a:pathLst>
              <a:path w="3668908" h="4665388">
                <a:moveTo>
                  <a:pt x="3161523" y="0"/>
                </a:moveTo>
                <a:cubicBezTo>
                  <a:pt x="3325216" y="0"/>
                  <a:pt x="3486004" y="12441"/>
                  <a:pt x="3642992" y="36428"/>
                </a:cubicBezTo>
                <a:lnTo>
                  <a:pt x="3668908" y="41056"/>
                </a:lnTo>
                <a:lnTo>
                  <a:pt x="3668908" y="992829"/>
                </a:lnTo>
                <a:lnTo>
                  <a:pt x="3610731" y="977870"/>
                </a:lnTo>
                <a:cubicBezTo>
                  <a:pt x="3465633" y="948179"/>
                  <a:pt x="3315399" y="932586"/>
                  <a:pt x="3161523" y="932586"/>
                </a:cubicBezTo>
                <a:cubicBezTo>
                  <a:pt x="1930515" y="932586"/>
                  <a:pt x="932586" y="1930515"/>
                  <a:pt x="932586" y="3161523"/>
                </a:cubicBezTo>
                <a:cubicBezTo>
                  <a:pt x="932586" y="3700089"/>
                  <a:pt x="1123596" y="4194042"/>
                  <a:pt x="1441567" y="4579334"/>
                </a:cubicBezTo>
                <a:lnTo>
                  <a:pt x="1519778" y="4665388"/>
                </a:lnTo>
                <a:lnTo>
                  <a:pt x="380083" y="4665388"/>
                </a:lnTo>
                <a:lnTo>
                  <a:pt x="248448" y="4392131"/>
                </a:lnTo>
                <a:cubicBezTo>
                  <a:pt x="88466" y="4013891"/>
                  <a:pt x="0" y="3598039"/>
                  <a:pt x="0" y="3161523"/>
                </a:cubicBezTo>
                <a:cubicBezTo>
                  <a:pt x="0" y="1415462"/>
                  <a:pt x="1415462" y="0"/>
                  <a:pt x="3161523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3624679" cy="5036606"/>
          </a:xfrm>
          <a:custGeom>
            <a:avLst/>
            <a:gdLst>
              <a:gd name="connsiteX0" fmla="*/ 1395599 w 3624679"/>
              <a:gd name="connsiteY0" fmla="*/ 0 h 5036606"/>
              <a:gd name="connsiteX1" fmla="*/ 3004395 w 3624679"/>
              <a:gd name="connsiteY1" fmla="*/ 0 h 5036606"/>
              <a:gd name="connsiteX2" fmla="*/ 3084741 w 3624679"/>
              <a:gd name="connsiteY2" fmla="*/ 107446 h 5036606"/>
              <a:gd name="connsiteX3" fmla="*/ 3624679 w 3624679"/>
              <a:gd name="connsiteY3" fmla="*/ 1875083 h 5036606"/>
              <a:gd name="connsiteX4" fmla="*/ 463156 w 3624679"/>
              <a:gd name="connsiteY4" fmla="*/ 5036606 h 5036606"/>
              <a:gd name="connsiteX5" fmla="*/ 139909 w 3624679"/>
              <a:gd name="connsiteY5" fmla="*/ 5020284 h 5036606"/>
              <a:gd name="connsiteX6" fmla="*/ 0 w 3624679"/>
              <a:gd name="connsiteY6" fmla="*/ 5002505 h 5036606"/>
              <a:gd name="connsiteX7" fmla="*/ 0 w 3624679"/>
              <a:gd name="connsiteY7" fmla="*/ 3917987 h 5036606"/>
              <a:gd name="connsiteX8" fmla="*/ 40747 w 3624679"/>
              <a:gd name="connsiteY8" fmla="*/ 3928464 h 5036606"/>
              <a:gd name="connsiteX9" fmla="*/ 463156 w 3624679"/>
              <a:gd name="connsiteY9" fmla="*/ 3971046 h 5036606"/>
              <a:gd name="connsiteX10" fmla="*/ 2559119 w 3624679"/>
              <a:gd name="connsiteY10" fmla="*/ 1875083 h 5036606"/>
              <a:gd name="connsiteX11" fmla="*/ 1462216 w 3624679"/>
              <a:gd name="connsiteY11" fmla="*/ 32092 h 5036606"/>
            </a:gdLst>
            <a:ahLst/>
            <a:cxnLst/>
            <a:rect l="l" t="t" r="r" b="b"/>
            <a:pathLst>
              <a:path w="3624679" h="5036606">
                <a:moveTo>
                  <a:pt x="1395599" y="0"/>
                </a:moveTo>
                <a:lnTo>
                  <a:pt x="3004395" y="0"/>
                </a:lnTo>
                <a:lnTo>
                  <a:pt x="3084741" y="107446"/>
                </a:lnTo>
                <a:cubicBezTo>
                  <a:pt x="3425630" y="612028"/>
                  <a:pt x="3624679" y="1220310"/>
                  <a:pt x="3624679" y="1875083"/>
                </a:cubicBezTo>
                <a:cubicBezTo>
                  <a:pt x="3624679" y="3621144"/>
                  <a:pt x="2209217" y="5036606"/>
                  <a:pt x="463156" y="5036606"/>
                </a:cubicBezTo>
                <a:cubicBezTo>
                  <a:pt x="354027" y="5036606"/>
                  <a:pt x="246190" y="5031077"/>
                  <a:pt x="139909" y="5020284"/>
                </a:cubicBezTo>
                <a:lnTo>
                  <a:pt x="0" y="5002505"/>
                </a:lnTo>
                <a:lnTo>
                  <a:pt x="0" y="3917987"/>
                </a:lnTo>
                <a:lnTo>
                  <a:pt x="40747" y="3928464"/>
                </a:lnTo>
                <a:cubicBezTo>
                  <a:pt x="177189" y="3956384"/>
                  <a:pt x="318460" y="3971046"/>
                  <a:pt x="463156" y="3971046"/>
                </a:cubicBezTo>
                <a:cubicBezTo>
                  <a:pt x="1620724" y="3971046"/>
                  <a:pt x="2559119" y="3032651"/>
                  <a:pt x="2559119" y="1875083"/>
                </a:cubicBezTo>
                <a:cubicBezTo>
                  <a:pt x="2559119" y="1079255"/>
                  <a:pt x="2115581" y="387021"/>
                  <a:pt x="1462216" y="32092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6340418"/>
            <a:ext cx="12192000" cy="542925"/>
          </a:xfrm>
          <a:custGeom>
            <a:avLst/>
            <a:gdLst>
              <a:gd name="connsiteX0" fmla="*/ 0 w 12192000"/>
              <a:gd name="connsiteY0" fmla="*/ 0 h 573314"/>
              <a:gd name="connsiteX1" fmla="*/ 12192000 w 12192000"/>
              <a:gd name="connsiteY1" fmla="*/ 0 h 573314"/>
              <a:gd name="connsiteX2" fmla="*/ 12192000 w 12192000"/>
              <a:gd name="connsiteY2" fmla="*/ 573314 h 573314"/>
              <a:gd name="connsiteX3" fmla="*/ 0 w 12192000"/>
              <a:gd name="connsiteY3" fmla="*/ 573314 h 573314"/>
            </a:gdLst>
            <a:ahLst/>
            <a:cxnLst/>
            <a:rect l="l" t="t" r="r" b="b"/>
            <a:pathLst>
              <a:path w="12192000" h="573314">
                <a:moveTo>
                  <a:pt x="0" y="0"/>
                </a:moveTo>
                <a:lnTo>
                  <a:pt x="12192000" y="0"/>
                </a:lnTo>
                <a:lnTo>
                  <a:pt x="12192000" y="573314"/>
                </a:lnTo>
                <a:lnTo>
                  <a:pt x="0" y="57331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74400" y="2733341"/>
            <a:ext cx="8043201" cy="22108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HanSerifJP-Bold"/>
                <a:ea typeface="SourceHanSerifJP-Bold"/>
                <a:cs typeface="SourceHanSerifJP-Bold"/>
              </a:rPr>
              <a:t>ターゲットユーザー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126010" y="506241"/>
            <a:ext cx="1939980" cy="29013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680916" y="6441308"/>
            <a:ext cx="1109550" cy="290456"/>
            <a:chOff x="680916" y="6441308"/>
            <a:chExt cx="1109550" cy="290456"/>
          </a:xfrm>
        </p:grpSpPr>
        <p:sp>
          <p:nvSpPr>
            <p:cNvPr id="8" name="标题 1"/>
            <p:cNvSpPr txBox="1"/>
            <p:nvPr/>
          </p:nvSpPr>
          <p:spPr>
            <a:xfrm>
              <a:off x="680916" y="6441308"/>
              <a:ext cx="290456" cy="290456"/>
            </a:xfrm>
            <a:prstGeom prst="chevron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953947" y="6441308"/>
              <a:ext cx="290456" cy="290456"/>
            </a:xfrm>
            <a:prstGeom prst="chevr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26978" y="6441308"/>
              <a:ext cx="290456" cy="290456"/>
            </a:xfrm>
            <a:prstGeom prst="chevron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500010" y="6441308"/>
              <a:ext cx="290456" cy="290456"/>
            </a:xfrm>
            <a:prstGeom prst="chevron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11032743" y="6540023"/>
            <a:ext cx="795586" cy="143714"/>
            <a:chOff x="11032743" y="6540023"/>
            <a:chExt cx="795586" cy="143714"/>
          </a:xfrm>
        </p:grpSpPr>
        <p:sp>
          <p:nvSpPr>
            <p:cNvPr id="13" name="标题 1"/>
            <p:cNvSpPr txBox="1"/>
            <p:nvPr/>
          </p:nvSpPr>
          <p:spPr>
            <a:xfrm>
              <a:off x="11032743" y="6540023"/>
              <a:ext cx="143714" cy="14371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250034" y="6540023"/>
              <a:ext cx="143714" cy="14371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1467325" y="6540023"/>
              <a:ext cx="143714" cy="143714"/>
            </a:xfrm>
            <a:prstGeom prst="ellipse">
              <a:avLst/>
            </a:prstGeom>
            <a:solidFill>
              <a:schemeClr val="accent3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1684615" y="6540023"/>
              <a:ext cx="143714" cy="143714"/>
            </a:xfrm>
            <a:prstGeom prst="ellipse">
              <a:avLst/>
            </a:prstGeom>
            <a:solidFill>
              <a:schemeClr val="accent4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" name="标题 1"/>
          <p:cNvSpPr txBox="1"/>
          <p:nvPr/>
        </p:nvSpPr>
        <p:spPr>
          <a:xfrm rot="2700000">
            <a:off x="5530549" y="1357261"/>
            <a:ext cx="1130905" cy="1130905"/>
          </a:xfrm>
          <a:prstGeom prst="roundRect">
            <a:avLst>
              <a:gd name="adj" fmla="val 16196"/>
            </a:avLst>
          </a:pr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18259" y="661693"/>
            <a:ext cx="1355483" cy="1671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/>
            <a:r>
              <a:rPr kumimoji="1" lang="en-US" altLang="zh-CN" sz="5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03</a:t>
            </a:r>
            <a:endParaRPr kumimoji="1" lang="zh-CN" altLang="en-US"/>
          </a:p>
        </p:txBody>
      </p:sp>
      <p:grpSp>
        <p:nvGrpSpPr>
          <p:cNvPr id="19" name="グループ化 18"/>
          <p:cNvGrpSpPr/>
          <p:nvPr/>
        </p:nvGrpSpPr>
        <p:grpSpPr>
          <a:xfrm>
            <a:off x="5435220" y="5215084"/>
            <a:ext cx="1321560" cy="303056"/>
            <a:chOff x="5435220" y="5215084"/>
            <a:chExt cx="1321560" cy="303056"/>
          </a:xfrm>
        </p:grpSpPr>
        <p:grpSp>
          <p:nvGrpSpPr>
            <p:cNvPr id="20" name="グループ化 19"/>
            <p:cNvGrpSpPr/>
            <p:nvPr/>
          </p:nvGrpSpPr>
          <p:grpSpPr>
            <a:xfrm>
              <a:off x="5944472" y="5215084"/>
              <a:ext cx="303056" cy="303056"/>
              <a:chOff x="5944472" y="5215084"/>
              <a:chExt cx="303056" cy="303056"/>
            </a:xfrm>
          </p:grpSpPr>
          <p:sp>
            <p:nvSpPr>
              <p:cNvPr id="21" name="标题 1"/>
              <p:cNvSpPr txBox="1"/>
              <p:nvPr/>
            </p:nvSpPr>
            <p:spPr>
              <a:xfrm>
                <a:off x="5944472" y="5215084"/>
                <a:ext cx="303056" cy="303056"/>
              </a:xfrm>
              <a:prstGeom prst="ellipse">
                <a:avLst/>
              </a:prstGeom>
              <a:solidFill>
                <a:schemeClr val="accent2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2" name="図 21"/>
              <p:cNvPicPr>
                <a:picLocks noChangeAspect="1"/>
              </p:cNvPicPr>
              <p:nvPr/>
            </p:nvPicPr>
            <p:blipFill>
              <a:blip r:embed="rId2">
                <a:alphaModFix/>
              </a:blip>
              <a:srcRect/>
              <a:stretch>
                <a:fillRect/>
              </a:stretch>
            </p:blipFill>
            <p:spPr>
              <a:xfrm>
                <a:off x="6015038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3" name="グループ化 22"/>
            <p:cNvGrpSpPr/>
            <p:nvPr/>
          </p:nvGrpSpPr>
          <p:grpSpPr>
            <a:xfrm>
              <a:off x="5435220" y="5215084"/>
              <a:ext cx="303056" cy="303056"/>
              <a:chOff x="5435220" y="5215084"/>
              <a:chExt cx="303056" cy="303056"/>
            </a:xfrm>
          </p:grpSpPr>
          <p:sp>
            <p:nvSpPr>
              <p:cNvPr id="24" name="标题 1"/>
              <p:cNvSpPr txBox="1"/>
              <p:nvPr/>
            </p:nvSpPr>
            <p:spPr>
              <a:xfrm>
                <a:off x="5435220" y="5215084"/>
                <a:ext cx="303056" cy="303056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5" name="図 24"/>
              <p:cNvPicPr>
                <a:picLocks noChangeAspect="1"/>
              </p:cNvPicPr>
              <p:nvPr/>
            </p:nvPicPr>
            <p:blipFill>
              <a:blip r:embed="rId3">
                <a:alphaModFix/>
              </a:blip>
              <a:srcRect/>
              <a:stretch>
                <a:fillRect/>
              </a:stretch>
            </p:blipFill>
            <p:spPr>
              <a:xfrm>
                <a:off x="5505786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グループ化 25"/>
            <p:cNvGrpSpPr/>
            <p:nvPr/>
          </p:nvGrpSpPr>
          <p:grpSpPr>
            <a:xfrm>
              <a:off x="6453724" y="5215084"/>
              <a:ext cx="303056" cy="303056"/>
              <a:chOff x="6453724" y="5215084"/>
              <a:chExt cx="303056" cy="303056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6453724" y="5215084"/>
                <a:ext cx="303056" cy="303056"/>
              </a:xfrm>
              <a:prstGeom prst="ellipse">
                <a:avLst/>
              </a:prstGeom>
              <a:solidFill>
                <a:schemeClr val="accent3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8" name="図 27"/>
              <p:cNvPicPr>
                <a:picLocks noChangeAspect="1"/>
              </p:cNvPicPr>
              <p:nvPr/>
            </p:nvPicPr>
            <p:blipFill>
              <a:blip r:embed="rId4">
                <a:alphaModFix/>
              </a:blip>
              <a:srcRect/>
              <a:stretch>
                <a:fillRect/>
              </a:stretch>
            </p:blipFill>
            <p:spPr>
              <a:xfrm>
                <a:off x="6524290" y="5285650"/>
                <a:ext cx="161925" cy="1619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9" name="标题 1"/>
          <p:cNvSpPr txBox="1"/>
          <p:nvPr/>
        </p:nvSpPr>
        <p:spPr>
          <a:xfrm>
            <a:off x="39585" y="5951768"/>
            <a:ext cx="1828725" cy="542927"/>
          </a:xfrm>
          <a:custGeom>
            <a:avLst/>
            <a:gdLst>
              <a:gd name="connsiteX0" fmla="*/ 1757065 w 1828725"/>
              <a:gd name="connsiteY0" fmla="*/ 399607 h 542927"/>
              <a:gd name="connsiteX1" fmla="*/ 1828725 w 1828725"/>
              <a:gd name="connsiteY1" fmla="*/ 471267 h 542927"/>
              <a:gd name="connsiteX2" fmla="*/ 1757065 w 1828725"/>
              <a:gd name="connsiteY2" fmla="*/ 542927 h 542927"/>
              <a:gd name="connsiteX3" fmla="*/ 1685405 w 1828725"/>
              <a:gd name="connsiteY3" fmla="*/ 471267 h 542927"/>
              <a:gd name="connsiteX4" fmla="*/ 1757065 w 1828725"/>
              <a:gd name="connsiteY4" fmla="*/ 399607 h 542927"/>
              <a:gd name="connsiteX5" fmla="*/ 1546386 w 1828725"/>
              <a:gd name="connsiteY5" fmla="*/ 399607 h 542927"/>
              <a:gd name="connsiteX6" fmla="*/ 1618046 w 1828725"/>
              <a:gd name="connsiteY6" fmla="*/ 471267 h 542927"/>
              <a:gd name="connsiteX7" fmla="*/ 1546386 w 1828725"/>
              <a:gd name="connsiteY7" fmla="*/ 542927 h 542927"/>
              <a:gd name="connsiteX8" fmla="*/ 1474726 w 1828725"/>
              <a:gd name="connsiteY8" fmla="*/ 471267 h 542927"/>
              <a:gd name="connsiteX9" fmla="*/ 1546386 w 1828725"/>
              <a:gd name="connsiteY9" fmla="*/ 399607 h 542927"/>
              <a:gd name="connsiteX10" fmla="*/ 1335711 w 1828725"/>
              <a:gd name="connsiteY10" fmla="*/ 399607 h 542927"/>
              <a:gd name="connsiteX11" fmla="*/ 1407371 w 1828725"/>
              <a:gd name="connsiteY11" fmla="*/ 471267 h 542927"/>
              <a:gd name="connsiteX12" fmla="*/ 1335711 w 1828725"/>
              <a:gd name="connsiteY12" fmla="*/ 542927 h 542927"/>
              <a:gd name="connsiteX13" fmla="*/ 1264051 w 1828725"/>
              <a:gd name="connsiteY13" fmla="*/ 471267 h 542927"/>
              <a:gd name="connsiteX14" fmla="*/ 1335711 w 1828725"/>
              <a:gd name="connsiteY14" fmla="*/ 399607 h 542927"/>
              <a:gd name="connsiteX15" fmla="*/ 1125036 w 1828725"/>
              <a:gd name="connsiteY15" fmla="*/ 399607 h 542927"/>
              <a:gd name="connsiteX16" fmla="*/ 1196696 w 1828725"/>
              <a:gd name="connsiteY16" fmla="*/ 471267 h 542927"/>
              <a:gd name="connsiteX17" fmla="*/ 1125036 w 1828725"/>
              <a:gd name="connsiteY17" fmla="*/ 542927 h 542927"/>
              <a:gd name="connsiteX18" fmla="*/ 1053376 w 1828725"/>
              <a:gd name="connsiteY18" fmla="*/ 471267 h 542927"/>
              <a:gd name="connsiteX19" fmla="*/ 1125036 w 1828725"/>
              <a:gd name="connsiteY19" fmla="*/ 399607 h 542927"/>
              <a:gd name="connsiteX20" fmla="*/ 914361 w 1828725"/>
              <a:gd name="connsiteY20" fmla="*/ 399607 h 542927"/>
              <a:gd name="connsiteX21" fmla="*/ 986021 w 1828725"/>
              <a:gd name="connsiteY21" fmla="*/ 471267 h 542927"/>
              <a:gd name="connsiteX22" fmla="*/ 914361 w 1828725"/>
              <a:gd name="connsiteY22" fmla="*/ 542927 h 542927"/>
              <a:gd name="connsiteX23" fmla="*/ 842701 w 1828725"/>
              <a:gd name="connsiteY23" fmla="*/ 471267 h 542927"/>
              <a:gd name="connsiteX24" fmla="*/ 914361 w 1828725"/>
              <a:gd name="connsiteY24" fmla="*/ 399607 h 542927"/>
              <a:gd name="connsiteX25" fmla="*/ 703686 w 1828725"/>
              <a:gd name="connsiteY25" fmla="*/ 399607 h 542927"/>
              <a:gd name="connsiteX26" fmla="*/ 775346 w 1828725"/>
              <a:gd name="connsiteY26" fmla="*/ 471267 h 542927"/>
              <a:gd name="connsiteX27" fmla="*/ 703686 w 1828725"/>
              <a:gd name="connsiteY27" fmla="*/ 542927 h 542927"/>
              <a:gd name="connsiteX28" fmla="*/ 632026 w 1828725"/>
              <a:gd name="connsiteY28" fmla="*/ 471267 h 542927"/>
              <a:gd name="connsiteX29" fmla="*/ 703686 w 1828725"/>
              <a:gd name="connsiteY29" fmla="*/ 399607 h 542927"/>
              <a:gd name="connsiteX30" fmla="*/ 493010 w 1828725"/>
              <a:gd name="connsiteY30" fmla="*/ 399607 h 542927"/>
              <a:gd name="connsiteX31" fmla="*/ 564670 w 1828725"/>
              <a:gd name="connsiteY31" fmla="*/ 471267 h 542927"/>
              <a:gd name="connsiteX32" fmla="*/ 493010 w 1828725"/>
              <a:gd name="connsiteY32" fmla="*/ 542927 h 542927"/>
              <a:gd name="connsiteX33" fmla="*/ 421350 w 1828725"/>
              <a:gd name="connsiteY33" fmla="*/ 471267 h 542927"/>
              <a:gd name="connsiteX34" fmla="*/ 493010 w 1828725"/>
              <a:gd name="connsiteY34" fmla="*/ 399607 h 542927"/>
              <a:gd name="connsiteX35" fmla="*/ 282335 w 1828725"/>
              <a:gd name="connsiteY35" fmla="*/ 399607 h 542927"/>
              <a:gd name="connsiteX36" fmla="*/ 353995 w 1828725"/>
              <a:gd name="connsiteY36" fmla="*/ 471267 h 542927"/>
              <a:gd name="connsiteX37" fmla="*/ 282335 w 1828725"/>
              <a:gd name="connsiteY37" fmla="*/ 542927 h 542927"/>
              <a:gd name="connsiteX38" fmla="*/ 210675 w 1828725"/>
              <a:gd name="connsiteY38" fmla="*/ 471267 h 542927"/>
              <a:gd name="connsiteX39" fmla="*/ 282335 w 1828725"/>
              <a:gd name="connsiteY39" fmla="*/ 399607 h 542927"/>
              <a:gd name="connsiteX40" fmla="*/ 71661 w 1828725"/>
              <a:gd name="connsiteY40" fmla="*/ 399607 h 542927"/>
              <a:gd name="connsiteX41" fmla="*/ 143321 w 1828725"/>
              <a:gd name="connsiteY41" fmla="*/ 471267 h 542927"/>
              <a:gd name="connsiteX42" fmla="*/ 71661 w 1828725"/>
              <a:gd name="connsiteY42" fmla="*/ 542927 h 542927"/>
              <a:gd name="connsiteX43" fmla="*/ 1 w 1828725"/>
              <a:gd name="connsiteY43" fmla="*/ 471267 h 542927"/>
              <a:gd name="connsiteX44" fmla="*/ 71661 w 1828725"/>
              <a:gd name="connsiteY44" fmla="*/ 399607 h 542927"/>
              <a:gd name="connsiteX45" fmla="*/ 1757065 w 1828725"/>
              <a:gd name="connsiteY45" fmla="*/ 199804 h 542927"/>
              <a:gd name="connsiteX46" fmla="*/ 1828725 w 1828725"/>
              <a:gd name="connsiteY46" fmla="*/ 271464 h 542927"/>
              <a:gd name="connsiteX47" fmla="*/ 1757065 w 1828725"/>
              <a:gd name="connsiteY47" fmla="*/ 343124 h 542927"/>
              <a:gd name="connsiteX48" fmla="*/ 1685405 w 1828725"/>
              <a:gd name="connsiteY48" fmla="*/ 271464 h 542927"/>
              <a:gd name="connsiteX49" fmla="*/ 1757065 w 1828725"/>
              <a:gd name="connsiteY49" fmla="*/ 199804 h 542927"/>
              <a:gd name="connsiteX50" fmla="*/ 1546386 w 1828725"/>
              <a:gd name="connsiteY50" fmla="*/ 199804 h 542927"/>
              <a:gd name="connsiteX51" fmla="*/ 1618046 w 1828725"/>
              <a:gd name="connsiteY51" fmla="*/ 271464 h 542927"/>
              <a:gd name="connsiteX52" fmla="*/ 1546386 w 1828725"/>
              <a:gd name="connsiteY52" fmla="*/ 343124 h 542927"/>
              <a:gd name="connsiteX53" fmla="*/ 1474726 w 1828725"/>
              <a:gd name="connsiteY53" fmla="*/ 271464 h 542927"/>
              <a:gd name="connsiteX54" fmla="*/ 1546386 w 1828725"/>
              <a:gd name="connsiteY54" fmla="*/ 199804 h 542927"/>
              <a:gd name="connsiteX55" fmla="*/ 1335711 w 1828725"/>
              <a:gd name="connsiteY55" fmla="*/ 199804 h 542927"/>
              <a:gd name="connsiteX56" fmla="*/ 1407371 w 1828725"/>
              <a:gd name="connsiteY56" fmla="*/ 271464 h 542927"/>
              <a:gd name="connsiteX57" fmla="*/ 1335711 w 1828725"/>
              <a:gd name="connsiteY57" fmla="*/ 343124 h 542927"/>
              <a:gd name="connsiteX58" fmla="*/ 1264051 w 1828725"/>
              <a:gd name="connsiteY58" fmla="*/ 271464 h 542927"/>
              <a:gd name="connsiteX59" fmla="*/ 1335711 w 1828725"/>
              <a:gd name="connsiteY59" fmla="*/ 199804 h 542927"/>
              <a:gd name="connsiteX60" fmla="*/ 1125036 w 1828725"/>
              <a:gd name="connsiteY60" fmla="*/ 199804 h 542927"/>
              <a:gd name="connsiteX61" fmla="*/ 1196696 w 1828725"/>
              <a:gd name="connsiteY61" fmla="*/ 271464 h 542927"/>
              <a:gd name="connsiteX62" fmla="*/ 1125036 w 1828725"/>
              <a:gd name="connsiteY62" fmla="*/ 343124 h 542927"/>
              <a:gd name="connsiteX63" fmla="*/ 1053376 w 1828725"/>
              <a:gd name="connsiteY63" fmla="*/ 271464 h 542927"/>
              <a:gd name="connsiteX64" fmla="*/ 1125036 w 1828725"/>
              <a:gd name="connsiteY64" fmla="*/ 199804 h 542927"/>
              <a:gd name="connsiteX65" fmla="*/ 914361 w 1828725"/>
              <a:gd name="connsiteY65" fmla="*/ 199804 h 542927"/>
              <a:gd name="connsiteX66" fmla="*/ 986021 w 1828725"/>
              <a:gd name="connsiteY66" fmla="*/ 271464 h 542927"/>
              <a:gd name="connsiteX67" fmla="*/ 914361 w 1828725"/>
              <a:gd name="connsiteY67" fmla="*/ 343124 h 542927"/>
              <a:gd name="connsiteX68" fmla="*/ 842701 w 1828725"/>
              <a:gd name="connsiteY68" fmla="*/ 271464 h 542927"/>
              <a:gd name="connsiteX69" fmla="*/ 914361 w 1828725"/>
              <a:gd name="connsiteY69" fmla="*/ 199804 h 542927"/>
              <a:gd name="connsiteX70" fmla="*/ 703687 w 1828725"/>
              <a:gd name="connsiteY70" fmla="*/ 199804 h 542927"/>
              <a:gd name="connsiteX71" fmla="*/ 775346 w 1828725"/>
              <a:gd name="connsiteY71" fmla="*/ 271464 h 542927"/>
              <a:gd name="connsiteX72" fmla="*/ 703687 w 1828725"/>
              <a:gd name="connsiteY72" fmla="*/ 343124 h 542927"/>
              <a:gd name="connsiteX73" fmla="*/ 632026 w 1828725"/>
              <a:gd name="connsiteY73" fmla="*/ 271464 h 542927"/>
              <a:gd name="connsiteX74" fmla="*/ 703687 w 1828725"/>
              <a:gd name="connsiteY74" fmla="*/ 199804 h 542927"/>
              <a:gd name="connsiteX75" fmla="*/ 493010 w 1828725"/>
              <a:gd name="connsiteY75" fmla="*/ 199804 h 542927"/>
              <a:gd name="connsiteX76" fmla="*/ 564671 w 1828725"/>
              <a:gd name="connsiteY76" fmla="*/ 271464 h 542927"/>
              <a:gd name="connsiteX77" fmla="*/ 493010 w 1828725"/>
              <a:gd name="connsiteY77" fmla="*/ 343124 h 542927"/>
              <a:gd name="connsiteX78" fmla="*/ 421350 w 1828725"/>
              <a:gd name="connsiteY78" fmla="*/ 271464 h 542927"/>
              <a:gd name="connsiteX79" fmla="*/ 493010 w 1828725"/>
              <a:gd name="connsiteY79" fmla="*/ 199804 h 542927"/>
              <a:gd name="connsiteX80" fmla="*/ 282336 w 1828725"/>
              <a:gd name="connsiteY80" fmla="*/ 199804 h 542927"/>
              <a:gd name="connsiteX81" fmla="*/ 353996 w 1828725"/>
              <a:gd name="connsiteY81" fmla="*/ 271464 h 542927"/>
              <a:gd name="connsiteX82" fmla="*/ 282336 w 1828725"/>
              <a:gd name="connsiteY82" fmla="*/ 343124 h 542927"/>
              <a:gd name="connsiteX83" fmla="*/ 210675 w 1828725"/>
              <a:gd name="connsiteY83" fmla="*/ 271464 h 542927"/>
              <a:gd name="connsiteX84" fmla="*/ 282336 w 1828725"/>
              <a:gd name="connsiteY84" fmla="*/ 199804 h 542927"/>
              <a:gd name="connsiteX85" fmla="*/ 71660 w 1828725"/>
              <a:gd name="connsiteY85" fmla="*/ 199804 h 542927"/>
              <a:gd name="connsiteX86" fmla="*/ 143320 w 1828725"/>
              <a:gd name="connsiteY86" fmla="*/ 271464 h 542927"/>
              <a:gd name="connsiteX87" fmla="*/ 71660 w 1828725"/>
              <a:gd name="connsiteY87" fmla="*/ 343124 h 542927"/>
              <a:gd name="connsiteX88" fmla="*/ 0 w 1828725"/>
              <a:gd name="connsiteY88" fmla="*/ 271464 h 542927"/>
              <a:gd name="connsiteX89" fmla="*/ 71660 w 1828725"/>
              <a:gd name="connsiteY89" fmla="*/ 199804 h 542927"/>
              <a:gd name="connsiteX90" fmla="*/ 1757065 w 1828725"/>
              <a:gd name="connsiteY90" fmla="*/ 0 h 542927"/>
              <a:gd name="connsiteX91" fmla="*/ 1828725 w 1828725"/>
              <a:gd name="connsiteY91" fmla="*/ 71660 h 542927"/>
              <a:gd name="connsiteX92" fmla="*/ 1757065 w 1828725"/>
              <a:gd name="connsiteY92" fmla="*/ 143320 h 542927"/>
              <a:gd name="connsiteX93" fmla="*/ 1685405 w 1828725"/>
              <a:gd name="connsiteY93" fmla="*/ 71660 h 542927"/>
              <a:gd name="connsiteX94" fmla="*/ 1757065 w 1828725"/>
              <a:gd name="connsiteY94" fmla="*/ 0 h 542927"/>
              <a:gd name="connsiteX95" fmla="*/ 1546386 w 1828725"/>
              <a:gd name="connsiteY95" fmla="*/ 0 h 542927"/>
              <a:gd name="connsiteX96" fmla="*/ 1618046 w 1828725"/>
              <a:gd name="connsiteY96" fmla="*/ 71660 h 542927"/>
              <a:gd name="connsiteX97" fmla="*/ 1546386 w 1828725"/>
              <a:gd name="connsiteY97" fmla="*/ 143320 h 542927"/>
              <a:gd name="connsiteX98" fmla="*/ 1474726 w 1828725"/>
              <a:gd name="connsiteY98" fmla="*/ 71660 h 542927"/>
              <a:gd name="connsiteX99" fmla="*/ 1546386 w 1828725"/>
              <a:gd name="connsiteY99" fmla="*/ 0 h 542927"/>
              <a:gd name="connsiteX100" fmla="*/ 1335711 w 1828725"/>
              <a:gd name="connsiteY100" fmla="*/ 0 h 542927"/>
              <a:gd name="connsiteX101" fmla="*/ 1407371 w 1828725"/>
              <a:gd name="connsiteY101" fmla="*/ 71660 h 542927"/>
              <a:gd name="connsiteX102" fmla="*/ 1335711 w 1828725"/>
              <a:gd name="connsiteY102" fmla="*/ 143320 h 542927"/>
              <a:gd name="connsiteX103" fmla="*/ 1264051 w 1828725"/>
              <a:gd name="connsiteY103" fmla="*/ 71660 h 542927"/>
              <a:gd name="connsiteX104" fmla="*/ 1335711 w 1828725"/>
              <a:gd name="connsiteY104" fmla="*/ 0 h 542927"/>
              <a:gd name="connsiteX105" fmla="*/ 1125036 w 1828725"/>
              <a:gd name="connsiteY105" fmla="*/ 0 h 542927"/>
              <a:gd name="connsiteX106" fmla="*/ 1196696 w 1828725"/>
              <a:gd name="connsiteY106" fmla="*/ 71660 h 542927"/>
              <a:gd name="connsiteX107" fmla="*/ 1125036 w 1828725"/>
              <a:gd name="connsiteY107" fmla="*/ 143320 h 542927"/>
              <a:gd name="connsiteX108" fmla="*/ 1053376 w 1828725"/>
              <a:gd name="connsiteY108" fmla="*/ 71660 h 542927"/>
              <a:gd name="connsiteX109" fmla="*/ 1125036 w 1828725"/>
              <a:gd name="connsiteY109" fmla="*/ 0 h 542927"/>
              <a:gd name="connsiteX110" fmla="*/ 914361 w 1828725"/>
              <a:gd name="connsiteY110" fmla="*/ 0 h 542927"/>
              <a:gd name="connsiteX111" fmla="*/ 986021 w 1828725"/>
              <a:gd name="connsiteY111" fmla="*/ 71660 h 542927"/>
              <a:gd name="connsiteX112" fmla="*/ 914361 w 1828725"/>
              <a:gd name="connsiteY112" fmla="*/ 143320 h 542927"/>
              <a:gd name="connsiteX113" fmla="*/ 842701 w 1828725"/>
              <a:gd name="connsiteY113" fmla="*/ 71660 h 542927"/>
              <a:gd name="connsiteX114" fmla="*/ 914361 w 1828725"/>
              <a:gd name="connsiteY114" fmla="*/ 0 h 542927"/>
              <a:gd name="connsiteX115" fmla="*/ 703687 w 1828725"/>
              <a:gd name="connsiteY115" fmla="*/ 0 h 542927"/>
              <a:gd name="connsiteX116" fmla="*/ 775346 w 1828725"/>
              <a:gd name="connsiteY116" fmla="*/ 71660 h 542927"/>
              <a:gd name="connsiteX117" fmla="*/ 703687 w 1828725"/>
              <a:gd name="connsiteY117" fmla="*/ 143320 h 542927"/>
              <a:gd name="connsiteX118" fmla="*/ 632027 w 1828725"/>
              <a:gd name="connsiteY118" fmla="*/ 71660 h 542927"/>
              <a:gd name="connsiteX119" fmla="*/ 703687 w 1828725"/>
              <a:gd name="connsiteY119" fmla="*/ 0 h 542927"/>
              <a:gd name="connsiteX120" fmla="*/ 493010 w 1828725"/>
              <a:gd name="connsiteY120" fmla="*/ 0 h 542927"/>
              <a:gd name="connsiteX121" fmla="*/ 564671 w 1828725"/>
              <a:gd name="connsiteY121" fmla="*/ 71660 h 542927"/>
              <a:gd name="connsiteX122" fmla="*/ 493010 w 1828725"/>
              <a:gd name="connsiteY122" fmla="*/ 143320 h 542927"/>
              <a:gd name="connsiteX123" fmla="*/ 421351 w 1828725"/>
              <a:gd name="connsiteY123" fmla="*/ 71660 h 542927"/>
              <a:gd name="connsiteX124" fmla="*/ 493010 w 1828725"/>
              <a:gd name="connsiteY124" fmla="*/ 0 h 542927"/>
              <a:gd name="connsiteX125" fmla="*/ 282336 w 1828725"/>
              <a:gd name="connsiteY125" fmla="*/ 0 h 542927"/>
              <a:gd name="connsiteX126" fmla="*/ 353996 w 1828725"/>
              <a:gd name="connsiteY126" fmla="*/ 71660 h 542927"/>
              <a:gd name="connsiteX127" fmla="*/ 282336 w 1828725"/>
              <a:gd name="connsiteY127" fmla="*/ 143320 h 542927"/>
              <a:gd name="connsiteX128" fmla="*/ 210676 w 1828725"/>
              <a:gd name="connsiteY128" fmla="*/ 71660 h 542927"/>
              <a:gd name="connsiteX129" fmla="*/ 282336 w 1828725"/>
              <a:gd name="connsiteY129" fmla="*/ 0 h 542927"/>
              <a:gd name="connsiteX130" fmla="*/ 71660 w 1828725"/>
              <a:gd name="connsiteY130" fmla="*/ 0 h 542927"/>
              <a:gd name="connsiteX131" fmla="*/ 143320 w 1828725"/>
              <a:gd name="connsiteY131" fmla="*/ 71660 h 542927"/>
              <a:gd name="connsiteX132" fmla="*/ 71660 w 1828725"/>
              <a:gd name="connsiteY132" fmla="*/ 143320 h 542927"/>
              <a:gd name="connsiteX133" fmla="*/ 0 w 1828725"/>
              <a:gd name="connsiteY133" fmla="*/ 71660 h 542927"/>
              <a:gd name="connsiteX134" fmla="*/ 71660 w 1828725"/>
              <a:gd name="connsiteY134" fmla="*/ 0 h 542927"/>
            </a:gdLst>
            <a:ahLst/>
            <a:cxnLst/>
            <a:rect l="l" t="t" r="r" b="b"/>
            <a:pathLst>
              <a:path w="1828725" h="542927">
                <a:moveTo>
                  <a:pt x="1757065" y="399607"/>
                </a:moveTo>
                <a:cubicBezTo>
                  <a:pt x="1796642" y="399607"/>
                  <a:pt x="1828725" y="431690"/>
                  <a:pt x="1828725" y="471267"/>
                </a:cubicBezTo>
                <a:cubicBezTo>
                  <a:pt x="1828725" y="510844"/>
                  <a:pt x="1796642" y="542927"/>
                  <a:pt x="1757065" y="542927"/>
                </a:cubicBezTo>
                <a:cubicBezTo>
                  <a:pt x="1717488" y="542927"/>
                  <a:pt x="1685405" y="510844"/>
                  <a:pt x="1685405" y="471267"/>
                </a:cubicBezTo>
                <a:cubicBezTo>
                  <a:pt x="1685405" y="431690"/>
                  <a:pt x="1717488" y="399607"/>
                  <a:pt x="1757065" y="399607"/>
                </a:cubicBezTo>
                <a:close/>
                <a:moveTo>
                  <a:pt x="1546386" y="399607"/>
                </a:moveTo>
                <a:cubicBezTo>
                  <a:pt x="1585963" y="399607"/>
                  <a:pt x="1618046" y="431690"/>
                  <a:pt x="1618046" y="471267"/>
                </a:cubicBezTo>
                <a:cubicBezTo>
                  <a:pt x="1618046" y="510844"/>
                  <a:pt x="1585963" y="542927"/>
                  <a:pt x="1546386" y="542927"/>
                </a:cubicBezTo>
                <a:cubicBezTo>
                  <a:pt x="1506809" y="542927"/>
                  <a:pt x="1474726" y="510844"/>
                  <a:pt x="1474726" y="471267"/>
                </a:cubicBezTo>
                <a:cubicBezTo>
                  <a:pt x="1474726" y="431690"/>
                  <a:pt x="1506809" y="399607"/>
                  <a:pt x="1546386" y="399607"/>
                </a:cubicBezTo>
                <a:close/>
                <a:moveTo>
                  <a:pt x="1335711" y="399607"/>
                </a:moveTo>
                <a:cubicBezTo>
                  <a:pt x="1375288" y="399607"/>
                  <a:pt x="1407371" y="431690"/>
                  <a:pt x="1407371" y="471267"/>
                </a:cubicBezTo>
                <a:cubicBezTo>
                  <a:pt x="1407371" y="510844"/>
                  <a:pt x="1375288" y="542927"/>
                  <a:pt x="1335711" y="542927"/>
                </a:cubicBezTo>
                <a:cubicBezTo>
                  <a:pt x="1296134" y="542927"/>
                  <a:pt x="1264051" y="510844"/>
                  <a:pt x="1264051" y="471267"/>
                </a:cubicBezTo>
                <a:cubicBezTo>
                  <a:pt x="1264051" y="431690"/>
                  <a:pt x="1296134" y="399607"/>
                  <a:pt x="1335711" y="399607"/>
                </a:cubicBezTo>
                <a:close/>
                <a:moveTo>
                  <a:pt x="1125036" y="399607"/>
                </a:moveTo>
                <a:cubicBezTo>
                  <a:pt x="1164613" y="399607"/>
                  <a:pt x="1196696" y="431690"/>
                  <a:pt x="1196696" y="471267"/>
                </a:cubicBezTo>
                <a:cubicBezTo>
                  <a:pt x="1196696" y="510844"/>
                  <a:pt x="1164613" y="542927"/>
                  <a:pt x="1125036" y="542927"/>
                </a:cubicBezTo>
                <a:cubicBezTo>
                  <a:pt x="1085459" y="542927"/>
                  <a:pt x="1053376" y="510844"/>
                  <a:pt x="1053376" y="471267"/>
                </a:cubicBezTo>
                <a:cubicBezTo>
                  <a:pt x="1053376" y="431690"/>
                  <a:pt x="1085459" y="399607"/>
                  <a:pt x="1125036" y="399607"/>
                </a:cubicBezTo>
                <a:close/>
                <a:moveTo>
                  <a:pt x="914361" y="399607"/>
                </a:moveTo>
                <a:cubicBezTo>
                  <a:pt x="953938" y="399607"/>
                  <a:pt x="986021" y="431690"/>
                  <a:pt x="986021" y="471267"/>
                </a:cubicBezTo>
                <a:cubicBezTo>
                  <a:pt x="986021" y="510844"/>
                  <a:pt x="953938" y="542927"/>
                  <a:pt x="914361" y="542927"/>
                </a:cubicBezTo>
                <a:cubicBezTo>
                  <a:pt x="874784" y="542927"/>
                  <a:pt x="842701" y="510844"/>
                  <a:pt x="842701" y="471267"/>
                </a:cubicBezTo>
                <a:cubicBezTo>
                  <a:pt x="842701" y="431690"/>
                  <a:pt x="874784" y="399607"/>
                  <a:pt x="914361" y="399607"/>
                </a:cubicBezTo>
                <a:close/>
                <a:moveTo>
                  <a:pt x="703686" y="399607"/>
                </a:moveTo>
                <a:cubicBezTo>
                  <a:pt x="743263" y="399607"/>
                  <a:pt x="775346" y="431690"/>
                  <a:pt x="775346" y="471267"/>
                </a:cubicBezTo>
                <a:cubicBezTo>
                  <a:pt x="775346" y="510844"/>
                  <a:pt x="743263" y="542927"/>
                  <a:pt x="703686" y="542927"/>
                </a:cubicBezTo>
                <a:cubicBezTo>
                  <a:pt x="664109" y="542927"/>
                  <a:pt x="632026" y="510844"/>
                  <a:pt x="632026" y="471267"/>
                </a:cubicBezTo>
                <a:cubicBezTo>
                  <a:pt x="632026" y="431690"/>
                  <a:pt x="664109" y="399607"/>
                  <a:pt x="703686" y="399607"/>
                </a:cubicBezTo>
                <a:close/>
                <a:moveTo>
                  <a:pt x="493010" y="399607"/>
                </a:moveTo>
                <a:cubicBezTo>
                  <a:pt x="532587" y="399607"/>
                  <a:pt x="564670" y="431690"/>
                  <a:pt x="564670" y="471267"/>
                </a:cubicBezTo>
                <a:cubicBezTo>
                  <a:pt x="564670" y="510844"/>
                  <a:pt x="532587" y="542927"/>
                  <a:pt x="493010" y="542927"/>
                </a:cubicBezTo>
                <a:cubicBezTo>
                  <a:pt x="453433" y="542927"/>
                  <a:pt x="421350" y="510844"/>
                  <a:pt x="421350" y="471267"/>
                </a:cubicBezTo>
                <a:cubicBezTo>
                  <a:pt x="421350" y="431690"/>
                  <a:pt x="453433" y="399607"/>
                  <a:pt x="493010" y="399607"/>
                </a:cubicBezTo>
                <a:close/>
                <a:moveTo>
                  <a:pt x="282335" y="399607"/>
                </a:moveTo>
                <a:cubicBezTo>
                  <a:pt x="321912" y="399607"/>
                  <a:pt x="353995" y="431690"/>
                  <a:pt x="353995" y="471267"/>
                </a:cubicBezTo>
                <a:cubicBezTo>
                  <a:pt x="353995" y="510844"/>
                  <a:pt x="321912" y="542927"/>
                  <a:pt x="282335" y="542927"/>
                </a:cubicBezTo>
                <a:cubicBezTo>
                  <a:pt x="242758" y="542927"/>
                  <a:pt x="210675" y="510844"/>
                  <a:pt x="210675" y="471267"/>
                </a:cubicBezTo>
                <a:cubicBezTo>
                  <a:pt x="210675" y="431690"/>
                  <a:pt x="242758" y="399607"/>
                  <a:pt x="282335" y="399607"/>
                </a:cubicBezTo>
                <a:close/>
                <a:moveTo>
                  <a:pt x="71661" y="399607"/>
                </a:moveTo>
                <a:cubicBezTo>
                  <a:pt x="111238" y="399607"/>
                  <a:pt x="143321" y="431690"/>
                  <a:pt x="143321" y="471267"/>
                </a:cubicBezTo>
                <a:cubicBezTo>
                  <a:pt x="143321" y="510844"/>
                  <a:pt x="111238" y="542927"/>
                  <a:pt x="71661" y="542927"/>
                </a:cubicBezTo>
                <a:cubicBezTo>
                  <a:pt x="32084" y="542927"/>
                  <a:pt x="1" y="510844"/>
                  <a:pt x="1" y="471267"/>
                </a:cubicBezTo>
                <a:cubicBezTo>
                  <a:pt x="1" y="431690"/>
                  <a:pt x="32084" y="399607"/>
                  <a:pt x="71661" y="399607"/>
                </a:cubicBezTo>
                <a:close/>
                <a:moveTo>
                  <a:pt x="1757065" y="199804"/>
                </a:moveTo>
                <a:cubicBezTo>
                  <a:pt x="1796642" y="199804"/>
                  <a:pt x="1828725" y="231887"/>
                  <a:pt x="1828725" y="271464"/>
                </a:cubicBezTo>
                <a:cubicBezTo>
                  <a:pt x="1828725" y="311041"/>
                  <a:pt x="1796642" y="343124"/>
                  <a:pt x="1757065" y="343124"/>
                </a:cubicBezTo>
                <a:cubicBezTo>
                  <a:pt x="1717488" y="343124"/>
                  <a:pt x="1685405" y="311041"/>
                  <a:pt x="1685405" y="271464"/>
                </a:cubicBezTo>
                <a:cubicBezTo>
                  <a:pt x="1685405" y="231887"/>
                  <a:pt x="1717488" y="199804"/>
                  <a:pt x="1757065" y="199804"/>
                </a:cubicBezTo>
                <a:close/>
                <a:moveTo>
                  <a:pt x="1546386" y="199804"/>
                </a:moveTo>
                <a:cubicBezTo>
                  <a:pt x="1585963" y="199804"/>
                  <a:pt x="1618046" y="231887"/>
                  <a:pt x="1618046" y="271464"/>
                </a:cubicBezTo>
                <a:cubicBezTo>
                  <a:pt x="1618046" y="311041"/>
                  <a:pt x="1585963" y="343124"/>
                  <a:pt x="1546386" y="343124"/>
                </a:cubicBezTo>
                <a:cubicBezTo>
                  <a:pt x="1506809" y="343124"/>
                  <a:pt x="1474726" y="311041"/>
                  <a:pt x="1474726" y="271464"/>
                </a:cubicBezTo>
                <a:cubicBezTo>
                  <a:pt x="1474726" y="231887"/>
                  <a:pt x="1506809" y="199804"/>
                  <a:pt x="1546386" y="199804"/>
                </a:cubicBezTo>
                <a:close/>
                <a:moveTo>
                  <a:pt x="1335711" y="199804"/>
                </a:moveTo>
                <a:cubicBezTo>
                  <a:pt x="1375288" y="199804"/>
                  <a:pt x="1407371" y="231887"/>
                  <a:pt x="1407371" y="271464"/>
                </a:cubicBezTo>
                <a:cubicBezTo>
                  <a:pt x="1407371" y="311041"/>
                  <a:pt x="1375288" y="343124"/>
                  <a:pt x="1335711" y="343124"/>
                </a:cubicBezTo>
                <a:cubicBezTo>
                  <a:pt x="1296134" y="343124"/>
                  <a:pt x="1264051" y="311041"/>
                  <a:pt x="1264051" y="271464"/>
                </a:cubicBezTo>
                <a:cubicBezTo>
                  <a:pt x="1264051" y="231887"/>
                  <a:pt x="1296134" y="199804"/>
                  <a:pt x="1335711" y="199804"/>
                </a:cubicBezTo>
                <a:close/>
                <a:moveTo>
                  <a:pt x="1125036" y="199804"/>
                </a:moveTo>
                <a:cubicBezTo>
                  <a:pt x="1164613" y="199804"/>
                  <a:pt x="1196696" y="231887"/>
                  <a:pt x="1196696" y="271464"/>
                </a:cubicBezTo>
                <a:cubicBezTo>
                  <a:pt x="1196696" y="311041"/>
                  <a:pt x="1164613" y="343124"/>
                  <a:pt x="1125036" y="343124"/>
                </a:cubicBezTo>
                <a:cubicBezTo>
                  <a:pt x="1085459" y="343124"/>
                  <a:pt x="1053376" y="311041"/>
                  <a:pt x="1053376" y="271464"/>
                </a:cubicBezTo>
                <a:cubicBezTo>
                  <a:pt x="1053376" y="231887"/>
                  <a:pt x="1085459" y="199804"/>
                  <a:pt x="1125036" y="199804"/>
                </a:cubicBezTo>
                <a:close/>
                <a:moveTo>
                  <a:pt x="914361" y="199804"/>
                </a:moveTo>
                <a:cubicBezTo>
                  <a:pt x="953938" y="199804"/>
                  <a:pt x="986021" y="231887"/>
                  <a:pt x="986021" y="271464"/>
                </a:cubicBezTo>
                <a:cubicBezTo>
                  <a:pt x="986021" y="311041"/>
                  <a:pt x="953938" y="343124"/>
                  <a:pt x="914361" y="343124"/>
                </a:cubicBezTo>
                <a:cubicBezTo>
                  <a:pt x="874784" y="343124"/>
                  <a:pt x="842701" y="311041"/>
                  <a:pt x="842701" y="271464"/>
                </a:cubicBezTo>
                <a:cubicBezTo>
                  <a:pt x="842701" y="231887"/>
                  <a:pt x="874784" y="199804"/>
                  <a:pt x="914361" y="199804"/>
                </a:cubicBezTo>
                <a:close/>
                <a:moveTo>
                  <a:pt x="703687" y="199804"/>
                </a:moveTo>
                <a:cubicBezTo>
                  <a:pt x="743263" y="199804"/>
                  <a:pt x="775346" y="231887"/>
                  <a:pt x="775346" y="271464"/>
                </a:cubicBezTo>
                <a:cubicBezTo>
                  <a:pt x="775346" y="311041"/>
                  <a:pt x="743263" y="343124"/>
                  <a:pt x="703687" y="343124"/>
                </a:cubicBezTo>
                <a:cubicBezTo>
                  <a:pt x="664110" y="343124"/>
                  <a:pt x="632026" y="311041"/>
                  <a:pt x="632026" y="271464"/>
                </a:cubicBezTo>
                <a:cubicBezTo>
                  <a:pt x="632026" y="231887"/>
                  <a:pt x="664110" y="199804"/>
                  <a:pt x="703687" y="199804"/>
                </a:cubicBezTo>
                <a:close/>
                <a:moveTo>
                  <a:pt x="493010" y="199804"/>
                </a:moveTo>
                <a:cubicBezTo>
                  <a:pt x="532587" y="199804"/>
                  <a:pt x="564671" y="231887"/>
                  <a:pt x="564671" y="271464"/>
                </a:cubicBezTo>
                <a:cubicBezTo>
                  <a:pt x="564671" y="311041"/>
                  <a:pt x="532587" y="343124"/>
                  <a:pt x="493010" y="343124"/>
                </a:cubicBezTo>
                <a:cubicBezTo>
                  <a:pt x="453433" y="343124"/>
                  <a:pt x="421350" y="311041"/>
                  <a:pt x="421350" y="271464"/>
                </a:cubicBezTo>
                <a:cubicBezTo>
                  <a:pt x="421350" y="231887"/>
                  <a:pt x="453433" y="199804"/>
                  <a:pt x="493010" y="199804"/>
                </a:cubicBezTo>
                <a:close/>
                <a:moveTo>
                  <a:pt x="282336" y="199804"/>
                </a:moveTo>
                <a:cubicBezTo>
                  <a:pt x="321913" y="199804"/>
                  <a:pt x="353996" y="231887"/>
                  <a:pt x="353996" y="271464"/>
                </a:cubicBezTo>
                <a:cubicBezTo>
                  <a:pt x="353996" y="311041"/>
                  <a:pt x="321913" y="343124"/>
                  <a:pt x="282336" y="343124"/>
                </a:cubicBezTo>
                <a:cubicBezTo>
                  <a:pt x="242758" y="343124"/>
                  <a:pt x="210675" y="311041"/>
                  <a:pt x="210675" y="271464"/>
                </a:cubicBezTo>
                <a:cubicBezTo>
                  <a:pt x="210675" y="231887"/>
                  <a:pt x="242758" y="199804"/>
                  <a:pt x="282336" y="199804"/>
                </a:cubicBezTo>
                <a:close/>
                <a:moveTo>
                  <a:pt x="71660" y="199804"/>
                </a:moveTo>
                <a:cubicBezTo>
                  <a:pt x="111237" y="199804"/>
                  <a:pt x="143320" y="231887"/>
                  <a:pt x="143320" y="271464"/>
                </a:cubicBezTo>
                <a:cubicBezTo>
                  <a:pt x="143320" y="311041"/>
                  <a:pt x="111237" y="343124"/>
                  <a:pt x="71660" y="343124"/>
                </a:cubicBezTo>
                <a:cubicBezTo>
                  <a:pt x="32083" y="343124"/>
                  <a:pt x="0" y="311041"/>
                  <a:pt x="0" y="271464"/>
                </a:cubicBezTo>
                <a:cubicBezTo>
                  <a:pt x="0" y="231887"/>
                  <a:pt x="32083" y="199804"/>
                  <a:pt x="71660" y="199804"/>
                </a:cubicBezTo>
                <a:close/>
                <a:moveTo>
                  <a:pt x="1757065" y="0"/>
                </a:moveTo>
                <a:cubicBezTo>
                  <a:pt x="1796642" y="0"/>
                  <a:pt x="1828725" y="32083"/>
                  <a:pt x="1828725" y="71660"/>
                </a:cubicBezTo>
                <a:cubicBezTo>
                  <a:pt x="1828725" y="111237"/>
                  <a:pt x="1796642" y="143320"/>
                  <a:pt x="1757065" y="143320"/>
                </a:cubicBezTo>
                <a:cubicBezTo>
                  <a:pt x="1717488" y="143320"/>
                  <a:pt x="1685405" y="111237"/>
                  <a:pt x="1685405" y="71660"/>
                </a:cubicBezTo>
                <a:cubicBezTo>
                  <a:pt x="1685405" y="32083"/>
                  <a:pt x="1717488" y="0"/>
                  <a:pt x="1757065" y="0"/>
                </a:cubicBezTo>
                <a:close/>
                <a:moveTo>
                  <a:pt x="1546386" y="0"/>
                </a:moveTo>
                <a:cubicBezTo>
                  <a:pt x="1585963" y="0"/>
                  <a:pt x="1618046" y="32083"/>
                  <a:pt x="1618046" y="71660"/>
                </a:cubicBezTo>
                <a:cubicBezTo>
                  <a:pt x="1618046" y="111237"/>
                  <a:pt x="1585963" y="143320"/>
                  <a:pt x="1546386" y="143320"/>
                </a:cubicBezTo>
                <a:cubicBezTo>
                  <a:pt x="1506809" y="143320"/>
                  <a:pt x="1474726" y="111237"/>
                  <a:pt x="1474726" y="71660"/>
                </a:cubicBezTo>
                <a:cubicBezTo>
                  <a:pt x="1474726" y="32083"/>
                  <a:pt x="1506809" y="0"/>
                  <a:pt x="1546386" y="0"/>
                </a:cubicBezTo>
                <a:close/>
                <a:moveTo>
                  <a:pt x="1335711" y="0"/>
                </a:moveTo>
                <a:cubicBezTo>
                  <a:pt x="1375288" y="0"/>
                  <a:pt x="1407371" y="32083"/>
                  <a:pt x="1407371" y="71660"/>
                </a:cubicBezTo>
                <a:cubicBezTo>
                  <a:pt x="1407371" y="111237"/>
                  <a:pt x="1375288" y="143320"/>
                  <a:pt x="1335711" y="143320"/>
                </a:cubicBezTo>
                <a:cubicBezTo>
                  <a:pt x="1296134" y="143320"/>
                  <a:pt x="1264051" y="111237"/>
                  <a:pt x="1264051" y="71660"/>
                </a:cubicBezTo>
                <a:cubicBezTo>
                  <a:pt x="1264051" y="32083"/>
                  <a:pt x="1296134" y="0"/>
                  <a:pt x="1335711" y="0"/>
                </a:cubicBezTo>
                <a:close/>
                <a:moveTo>
                  <a:pt x="1125036" y="0"/>
                </a:moveTo>
                <a:cubicBezTo>
                  <a:pt x="1164613" y="0"/>
                  <a:pt x="1196696" y="32083"/>
                  <a:pt x="1196696" y="71660"/>
                </a:cubicBezTo>
                <a:cubicBezTo>
                  <a:pt x="1196696" y="111237"/>
                  <a:pt x="1164613" y="143320"/>
                  <a:pt x="1125036" y="143320"/>
                </a:cubicBezTo>
                <a:cubicBezTo>
                  <a:pt x="1085459" y="143320"/>
                  <a:pt x="1053376" y="111237"/>
                  <a:pt x="1053376" y="71660"/>
                </a:cubicBezTo>
                <a:cubicBezTo>
                  <a:pt x="1053376" y="32083"/>
                  <a:pt x="1085459" y="0"/>
                  <a:pt x="1125036" y="0"/>
                </a:cubicBezTo>
                <a:close/>
                <a:moveTo>
                  <a:pt x="914361" y="0"/>
                </a:moveTo>
                <a:cubicBezTo>
                  <a:pt x="953938" y="0"/>
                  <a:pt x="986021" y="32083"/>
                  <a:pt x="986021" y="71660"/>
                </a:cubicBezTo>
                <a:cubicBezTo>
                  <a:pt x="986021" y="111237"/>
                  <a:pt x="953938" y="143320"/>
                  <a:pt x="914361" y="143320"/>
                </a:cubicBezTo>
                <a:cubicBezTo>
                  <a:pt x="874784" y="143320"/>
                  <a:pt x="842701" y="111237"/>
                  <a:pt x="842701" y="71660"/>
                </a:cubicBezTo>
                <a:cubicBezTo>
                  <a:pt x="842701" y="32083"/>
                  <a:pt x="874784" y="0"/>
                  <a:pt x="914361" y="0"/>
                </a:cubicBezTo>
                <a:close/>
                <a:moveTo>
                  <a:pt x="703687" y="0"/>
                </a:moveTo>
                <a:cubicBezTo>
                  <a:pt x="743263" y="0"/>
                  <a:pt x="775346" y="32083"/>
                  <a:pt x="775346" y="71660"/>
                </a:cubicBezTo>
                <a:cubicBezTo>
                  <a:pt x="775346" y="111237"/>
                  <a:pt x="743263" y="143320"/>
                  <a:pt x="703687" y="143320"/>
                </a:cubicBezTo>
                <a:cubicBezTo>
                  <a:pt x="664110" y="143320"/>
                  <a:pt x="632027" y="111237"/>
                  <a:pt x="632027" y="71660"/>
                </a:cubicBezTo>
                <a:cubicBezTo>
                  <a:pt x="632027" y="32083"/>
                  <a:pt x="664110" y="0"/>
                  <a:pt x="703687" y="0"/>
                </a:cubicBezTo>
                <a:close/>
                <a:moveTo>
                  <a:pt x="493010" y="0"/>
                </a:moveTo>
                <a:cubicBezTo>
                  <a:pt x="532588" y="0"/>
                  <a:pt x="564671" y="32083"/>
                  <a:pt x="564671" y="71660"/>
                </a:cubicBezTo>
                <a:cubicBezTo>
                  <a:pt x="564671" y="111237"/>
                  <a:pt x="532588" y="143320"/>
                  <a:pt x="493010" y="143320"/>
                </a:cubicBezTo>
                <a:cubicBezTo>
                  <a:pt x="453434" y="143320"/>
                  <a:pt x="421351" y="111237"/>
                  <a:pt x="421351" y="71660"/>
                </a:cubicBezTo>
                <a:cubicBezTo>
                  <a:pt x="421351" y="32083"/>
                  <a:pt x="453434" y="0"/>
                  <a:pt x="493010" y="0"/>
                </a:cubicBezTo>
                <a:close/>
                <a:moveTo>
                  <a:pt x="282336" y="0"/>
                </a:moveTo>
                <a:cubicBezTo>
                  <a:pt x="321913" y="0"/>
                  <a:pt x="353996" y="32083"/>
                  <a:pt x="353996" y="71660"/>
                </a:cubicBezTo>
                <a:cubicBezTo>
                  <a:pt x="353996" y="111237"/>
                  <a:pt x="321913" y="143320"/>
                  <a:pt x="282336" y="143320"/>
                </a:cubicBezTo>
                <a:cubicBezTo>
                  <a:pt x="242759" y="143320"/>
                  <a:pt x="210676" y="111237"/>
                  <a:pt x="210676" y="71660"/>
                </a:cubicBezTo>
                <a:cubicBezTo>
                  <a:pt x="210676" y="32083"/>
                  <a:pt x="242759" y="0"/>
                  <a:pt x="282336" y="0"/>
                </a:cubicBezTo>
                <a:close/>
                <a:moveTo>
                  <a:pt x="71660" y="0"/>
                </a:moveTo>
                <a:cubicBezTo>
                  <a:pt x="111237" y="0"/>
                  <a:pt x="143320" y="32083"/>
                  <a:pt x="143320" y="71660"/>
                </a:cubicBezTo>
                <a:cubicBezTo>
                  <a:pt x="143320" y="111237"/>
                  <a:pt x="111237" y="143320"/>
                  <a:pt x="71660" y="143320"/>
                </a:cubicBezTo>
                <a:cubicBezTo>
                  <a:pt x="32083" y="143320"/>
                  <a:pt x="0" y="111237"/>
                  <a:pt x="0" y="71660"/>
                </a:cubicBezTo>
                <a:cubicBezTo>
                  <a:pt x="0" y="32083"/>
                  <a:pt x="32083" y="0"/>
                  <a:pt x="71660" y="0"/>
                </a:cubicBezTo>
                <a:close/>
              </a:path>
            </a:pathLst>
          </a:custGeom>
          <a:solidFill>
            <a:schemeClr val="accent3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99D3B"/>
      </a:accent1>
      <a:accent2>
        <a:srgbClr val="77CA24"/>
      </a:accent2>
      <a:accent3>
        <a:srgbClr val="7EBB13"/>
      </a:accent3>
      <a:accent4>
        <a:srgbClr val="DAF6A9"/>
      </a:accent4>
      <a:accent5>
        <a:srgbClr val="BCBCBC"/>
      </a:accent5>
      <a:accent6>
        <a:srgbClr val="D9D9D9"/>
      </a:accent6>
      <a:hlink>
        <a:srgbClr val="F84D4D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580</Words>
  <Application>Microsoft Office PowerPoint</Application>
  <PresentationFormat>ワイド画面</PresentationFormat>
  <Paragraphs>86</Paragraphs>
  <Slides>19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9" baseType="lpstr">
      <vt:lpstr>SourceHanSerifJP-Bold</vt:lpstr>
      <vt:lpstr>Source Han Sans</vt:lpstr>
      <vt:lpstr>Arial</vt:lpstr>
      <vt:lpstr>SourceHanSerifJP-Regular</vt:lpstr>
      <vt:lpstr>Barlow Condensed Medium</vt:lpstr>
      <vt:lpstr>OPPOSans H</vt:lpstr>
      <vt:lpstr>等线</vt:lpstr>
      <vt:lpstr>OPPOSans R</vt:lpstr>
      <vt:lpstr>OPPOSans L</vt:lpstr>
      <vt:lpstr>Office 主题​​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7d22</dc:creator>
  <cp:lastModifiedBy>7d22</cp:lastModifiedBy>
  <cp:revision>1</cp:revision>
  <dcterms:modified xsi:type="dcterms:W3CDTF">2024-12-17T03:36:13Z</dcterms:modified>
</cp:coreProperties>
</file>